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422" r:id="rId3"/>
    <p:sldId id="448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47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60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DD3813-2B44-3144-AE26-9085DE1F7289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20</a:t>
            </a:fld>
            <a:endParaRPr lang="en-US"/>
          </a:p>
        </p:txBody>
      </p:sp>
      <p:sp>
        <p:nvSpPr>
          <p:cNvPr id="307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E4FA6-35DC-5D4A-AD8D-446BE20C8695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BA4AB0-3AF2-E74D-B138-E2D75A542F4B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C5C31-C0AA-634F-AE58-260AB7E7881F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351F0-8C5B-D74D-B984-C60C1706FD80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77DEF-6424-C74C-B38E-F17311FBBADC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29C5FE-808E-9741-8BEB-B3922AF5345E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5E81-903D-5E4C-88A7-6DB65D723C55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38CC7-B762-A340-901F-60F673C2E8AC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2F8D8-B424-FB42-BEDB-D9EC776F7CB4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81FE9-FB3A-5748-802C-E4709C31CBE2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5D66DC-A161-B04D-BD0E-C266000C7FA0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272FE-4132-1D47-9567-1A7CF0FAED59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1AA55-B15B-5F44-A2F9-9A4EBCC788FD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A2FAAA9-0DB5-C849-905A-7D468341775F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F4BC8B-BA2B-A849-9228-53E517355DC0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7261D5-031F-324B-B640-D052DD033E41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5A0A2B-8942-AE4E-B26C-A6F2341BD775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variables/constants,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 smtClean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 smtClean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 smtClean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 smtClean="0"/>
              <a:t> prints with 4 digits (4</a:t>
            </a:r>
            <a:r>
              <a:rPr lang="en-US" baseline="30000" dirty="0" smtClean="0"/>
              <a:t>th</a:t>
            </a:r>
            <a:r>
              <a:rPr lang="en-US" dirty="0" smtClean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"%.0lf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prints with </a:t>
            </a:r>
            <a:r>
              <a:rPr lang="en-US" dirty="0" smtClean="0"/>
              <a:t>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printed, format </a:t>
            </a:r>
            <a:r>
              <a:rPr lang="en-US" dirty="0" err="1" smtClean="0">
                <a:ea typeface="+mn-ea"/>
              </a:rPr>
              <a:t>specifier</a:t>
            </a:r>
            <a:r>
              <a:rPr lang="en-US" dirty="0" smtClean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3,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793385-96FF-A347-8911-32C44CAD6399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99118-E489-B24E-A2EC-5EB8A4B37B3A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Show the output from each programs(assume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int</a:t>
            </a:r>
            <a:r>
              <a:rPr lang="en-US" b="1" dirty="0" smtClean="0">
                <a:latin typeface="Courier New"/>
                <a:ea typeface="+mn-ea"/>
              </a:rPr>
              <a:t> </a:t>
            </a:r>
            <a:r>
              <a:rPr lang="en-US" b="1" dirty="0" err="1" smtClean="0">
                <a:latin typeface="Courier New"/>
                <a:ea typeface="+mn-ea"/>
              </a:rPr>
              <a:t>i</a:t>
            </a:r>
            <a:r>
              <a:rPr lang="en-US" b="1" dirty="0" smtClean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("f </a:t>
            </a:r>
            <a:r>
              <a:rPr lang="en-US" b="1" dirty="0">
                <a:latin typeface="Courier New"/>
                <a:ea typeface="+mn-ea"/>
              </a:rPr>
              <a:t>= </a:t>
            </a:r>
            <a:r>
              <a:rPr lang="en-US" b="1" dirty="0" smtClean="0">
                <a:latin typeface="Courier New"/>
                <a:ea typeface="+mn-ea"/>
              </a:rPr>
              <a:t>%lf</a:t>
            </a:r>
            <a:r>
              <a:rPr lang="en-US" b="1" dirty="0">
                <a:latin typeface="Courier New"/>
                <a:ea typeface="+mn-ea"/>
              </a:rPr>
              <a:t>,\ng = </a:t>
            </a:r>
            <a:r>
              <a:rPr lang="en-US" b="1" dirty="0" smtClean="0">
                <a:latin typeface="Courier New"/>
                <a:ea typeface="+mn-ea"/>
              </a:rPr>
              <a:t>%.2lf\n", </a:t>
            </a:r>
            <a:r>
              <a:rPr lang="en-US" b="1" dirty="0">
                <a:latin typeface="Courier New"/>
                <a:ea typeface="+mn-ea"/>
              </a:rPr>
              <a:t>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</a:t>
            </a:r>
            <a:r>
              <a:rPr lang="en-US" b="1" dirty="0">
                <a:latin typeface="Courier New"/>
                <a:ea typeface="+mn-ea"/>
              </a:rPr>
              <a:t>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</a:t>
            </a:r>
            <a:r>
              <a:rPr lang="en-US" b="1" dirty="0" err="1" smtClean="0">
                <a:latin typeface="Courier New"/>
                <a:ea typeface="+mn-ea"/>
              </a:rPr>
              <a:t>Output%doesn't%dmake%dsense</a:t>
            </a:r>
            <a:r>
              <a:rPr lang="en-US" b="1" dirty="0" smtClean="0">
                <a:latin typeface="Courier New"/>
                <a:ea typeface="+mn-ea"/>
              </a:rPr>
              <a:t>", </a:t>
            </a:r>
            <a:r>
              <a:rPr lang="en-US" b="1" dirty="0">
                <a:latin typeface="Courier New"/>
                <a:ea typeface="+mn-ea"/>
              </a:rPr>
              <a:t>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FD57B1-44D0-2545-802D-8569BDA6C85D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9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("%</a:t>
            </a:r>
            <a:r>
              <a:rPr lang="en-US" dirty="0">
                <a:latin typeface="Courier New"/>
                <a:ea typeface="+mn-ea"/>
              </a:rPr>
              <a:t>d %d %d %d\n", </a:t>
            </a: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i</a:t>
            </a:r>
            <a:r>
              <a:rPr lang="en-US" dirty="0">
                <a:latin typeface="Courier New"/>
                <a:ea typeface="+mn-ea"/>
              </a:rPr>
              <a:t>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1293D-3107-8E46-B8F7-7E2ED9B3F65C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1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</a:t>
            </a:r>
            <a:r>
              <a:rPr lang="en-US" dirty="0" smtClean="0">
                <a:latin typeface="Courier New"/>
                <a:ea typeface="+mn-ea"/>
              </a:rPr>
              <a:t>;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 smtClean="0">
                <a:latin typeface="Courier New"/>
                <a:ea typeface="+mn-ea"/>
              </a:rPr>
              <a:t>	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("f </a:t>
            </a:r>
            <a:r>
              <a:rPr lang="en-US" dirty="0">
                <a:latin typeface="Courier New"/>
                <a:ea typeface="+mn-ea"/>
              </a:rPr>
              <a:t>= </a:t>
            </a:r>
            <a:r>
              <a:rPr lang="en-US" dirty="0" smtClean="0">
                <a:latin typeface="Courier New"/>
                <a:ea typeface="+mn-ea"/>
              </a:rPr>
              <a:t>%lf</a:t>
            </a:r>
            <a:r>
              <a:rPr lang="en-US" dirty="0">
                <a:latin typeface="Courier New"/>
                <a:ea typeface="+mn-ea"/>
              </a:rPr>
              <a:t>,\ng = </a:t>
            </a:r>
            <a:r>
              <a:rPr lang="en-US" dirty="0" smtClean="0">
                <a:latin typeface="Courier New"/>
                <a:ea typeface="+mn-ea"/>
              </a:rPr>
              <a:t>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f</a:t>
            </a:r>
            <a:r>
              <a:rPr lang="en-US" dirty="0">
                <a:latin typeface="Courier New"/>
                <a:ea typeface="+mn-ea"/>
              </a:rPr>
              <a:t>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E80100-551A-8F42-8A7F-3DDDC78C2093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1702D9-D6B8-8D4E-86F1-13CD19ED3723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0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9FD7CC-06F2-494A-B295-9F89AF684C38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due </a:t>
            </a:r>
            <a:r>
              <a:rPr lang="en-US" dirty="0" smtClean="0">
                <a:latin typeface="Arial" charset="0"/>
              </a:rPr>
              <a:t>9/18</a:t>
            </a:r>
          </a:p>
          <a:p>
            <a:pPr lvl="2"/>
            <a:r>
              <a:rPr lang="en-US" dirty="0" smtClean="0">
                <a:latin typeface="Arial" charset="0"/>
              </a:rPr>
              <a:t>Won’t cover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 until Monday, 9/14</a:t>
            </a:r>
          </a:p>
          <a:p>
            <a:pPr lvl="2"/>
            <a:r>
              <a:rPr lang="en-US" dirty="0" smtClean="0">
                <a:latin typeface="Arial" charset="0"/>
              </a:rPr>
              <a:t>Suggestions</a:t>
            </a:r>
          </a:p>
          <a:p>
            <a:pPr lvl="3"/>
            <a:r>
              <a:rPr lang="en-US" dirty="0" smtClean="0">
                <a:latin typeface="Arial" charset="0"/>
              </a:rPr>
              <a:t>Start working on program design now</a:t>
            </a:r>
          </a:p>
          <a:p>
            <a:pPr lvl="3"/>
            <a:r>
              <a:rPr lang="en-US" dirty="0" smtClean="0">
                <a:latin typeface="Arial" charset="0"/>
              </a:rPr>
              <a:t>Test equations/output by assigning values to variables</a:t>
            </a:r>
          </a:p>
          <a:p>
            <a:pPr lvl="3"/>
            <a:r>
              <a:rPr lang="en-US" dirty="0" smtClean="0">
                <a:latin typeface="Arial" charset="0"/>
              </a:rPr>
              <a:t>Once you understand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(), replace those assignments with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 calls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Sign up for the course discussion group</a:t>
            </a: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Variables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502FF5-A9EE-A84A-A94C-8B0CEF3B320A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A5091-D1FC-1844-B7E7-F4A599679BE5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C29636-1493-DD41-BD73-ABF957624C03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5FB8A2-09FE-B042-87AE-592AE5317789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709D7D-235F-4148-BF13-BD2797839B63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0C0798-AD4F-8D45-A82E-2D93A85E5484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379C27-EB16-7646-A9FD-146AF3245A90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Finish </a:t>
            </a:r>
            <a:r>
              <a:rPr lang="en-US" dirty="0" err="1" smtClean="0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 examples</a:t>
            </a:r>
          </a:p>
          <a:p>
            <a:pPr lvl="1"/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9/18</a:t>
            </a:r>
          </a:p>
          <a:p>
            <a:pPr lvl="2"/>
            <a:r>
              <a:rPr lang="en-US" dirty="0" smtClean="0">
                <a:latin typeface="Arial" charset="0"/>
              </a:rPr>
              <a:t>Won’t cover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 until Monday, 9/14</a:t>
            </a:r>
          </a:p>
          <a:p>
            <a:pPr lvl="2"/>
            <a:r>
              <a:rPr lang="en-US" dirty="0" smtClean="0">
                <a:latin typeface="Arial" charset="0"/>
              </a:rPr>
              <a:t>Suggestions</a:t>
            </a:r>
          </a:p>
          <a:p>
            <a:pPr lvl="3"/>
            <a:r>
              <a:rPr lang="en-US" dirty="0" smtClean="0">
                <a:latin typeface="Arial" charset="0"/>
              </a:rPr>
              <a:t>Start working on program design now</a:t>
            </a:r>
          </a:p>
          <a:p>
            <a:pPr lvl="3"/>
            <a:r>
              <a:rPr lang="en-US" dirty="0" smtClean="0">
                <a:latin typeface="Arial" charset="0"/>
              </a:rPr>
              <a:t>Test equations/output by assigning values to variables</a:t>
            </a:r>
          </a:p>
          <a:p>
            <a:pPr lvl="3"/>
            <a:r>
              <a:rPr lang="en-US" dirty="0" smtClean="0">
                <a:latin typeface="Arial" charset="0"/>
              </a:rPr>
              <a:t>Once you understand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(), replace those assignments with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smtClean="0">
                <a:latin typeface="Arial" charset="0"/>
              </a:rPr>
              <a:t>() calls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Sign up for the course discussion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679BFC-3D8E-C843-841D-5454797E4207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DE036F-9000-1C42-9AF2-A2E5E45AA332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A0EE8D-93CA-724E-8D99-054BC891BE3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Variables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Four basic data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int, float, double, char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Courier New" charset="0"/>
              </a:rPr>
              <a:t>Have name, type, value,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 declarations: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float a, b;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double m = 2.35;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Assignments: examples with variables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a = 7.5;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x = a + 2; 		</a:t>
            </a:r>
            <a:r>
              <a:rPr lang="en-US" sz="2400" b="1" i="1">
                <a:latin typeface="Courier New" charset="0"/>
                <a:cs typeface="Courier New" charset="0"/>
              </a:rPr>
              <a:t>x = 9, not 9.5</a:t>
            </a:r>
            <a:endParaRPr lang="en-US" sz="2400" b="1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m = m – 1;		</a:t>
            </a:r>
            <a:r>
              <a:rPr lang="en-US" sz="2400" b="1" i="1">
                <a:latin typeface="Courier New" charset="0"/>
                <a:cs typeface="Courier New" charset="0"/>
              </a:rPr>
              <a:t>m = 1.35</a:t>
            </a:r>
            <a:endParaRPr lang="en-US" sz="24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C62CB-F0E9-A44C-BD7E-2C748600F4BA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DE57D6-C54D-BD48-BDA8-6BABB4A4E89B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AD0624-036B-674E-9992-ACAF5BA43FC9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593FC0-E40B-B040-8F4D-064B11F82E72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865112-1B2C-BA45-B728-054B992E8815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Evaluate each of the following expressions, including the type (</a:t>
            </a:r>
            <a:r>
              <a:rPr lang="en-US" dirty="0" err="1" smtClean="0">
                <a:ea typeface="+mn-ea"/>
              </a:rPr>
              <a:t>int</a:t>
            </a:r>
            <a:r>
              <a:rPr lang="en-US" dirty="0" smtClean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D9293B-4406-7C48-A4AB-5B7259BEC909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7068</TotalTime>
  <Words>1213</Words>
  <Application>Microsoft Macintosh PowerPoint</Application>
  <PresentationFormat>On-screen Show (4:3)</PresentationFormat>
  <Paragraphs>318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Garamond</vt:lpstr>
      <vt:lpstr>Wingdings</vt:lpstr>
      <vt:lpstr>Courier New</vt:lpstr>
      <vt:lpstr>Times New Roman</vt:lpstr>
      <vt:lpstr>Edge</vt:lpstr>
      <vt:lpstr>16.216 ECE Application Programming</vt:lpstr>
      <vt:lpstr>Lecture outline</vt:lpstr>
      <vt:lpstr>Review: Variables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Example: printf()</vt:lpstr>
      <vt:lpstr>Example solution</vt:lpstr>
      <vt:lpstr>Example solution (cont.)</vt:lpstr>
      <vt:lpstr>Example solution (cont.)</vt:lpstr>
      <vt:lpstr>printf() details</vt:lpstr>
      <vt:lpstr>printf()</vt:lpstr>
      <vt:lpstr>printf()</vt:lpstr>
      <vt:lpstr>printf()</vt:lpstr>
      <vt:lpstr>printf()</vt:lpstr>
      <vt:lpstr>printf()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1517</cp:revision>
  <dcterms:created xsi:type="dcterms:W3CDTF">2006-04-03T05:03:01Z</dcterms:created>
  <dcterms:modified xsi:type="dcterms:W3CDTF">2015-09-10T01:44:08Z</dcterms:modified>
</cp:coreProperties>
</file>