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2" r:id="rId3"/>
    <p:sldId id="462" r:id="rId4"/>
    <p:sldId id="423" r:id="rId5"/>
    <p:sldId id="460" r:id="rId6"/>
    <p:sldId id="461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24" r:id="rId19"/>
    <p:sldId id="425" r:id="rId20"/>
    <p:sldId id="447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3FA1EB-6D5D-0940-9943-4DB23B724A07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17</a:t>
            </a:fld>
            <a:endParaRPr lang="en-US"/>
          </a:p>
        </p:txBody>
      </p:sp>
      <p:sp>
        <p:nvSpPr>
          <p:cNvPr id="266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BA4FC-6746-894D-918F-9E38EC0D9A42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7F35A-54F6-8A48-B943-206FB9F2A478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B31DA-73B4-DA4F-863B-C35E133E6261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CC573-B3C0-4245-9D4B-98997F983285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4B7B8-5292-4A4E-A58C-E45BD5E66BE4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01B2A-B474-064C-8A79-C3D3B99BAF90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5D00E-9977-8745-8AFE-FDEB1C7DA0A5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D9224-D7BD-A642-A4F3-F139C53A6D13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C5133-2D55-724F-BE95-6DAE5EA025C1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C072C-93E5-9D46-8820-F7204E8A3E09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C63D6-F9DC-964D-95E6-9C4019ADD90C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94A97-F664-044D-A2CA-45E772D76AC8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BAE55-50B5-6144-BCBB-DBA75CD0B099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415D716-AA8D-2047-BA99-15AD7149C47B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3F627-34B0-6B41-A103-726735D2F71E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9B77C3-A7FF-5749-BD03-29EECB7F60D1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3A5F4C-1563-A742-B3B0-F0A0EAA373EE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4C9C34-9D0F-5C4B-B011-CF83F6949650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832971-D9DB-5745-BCDD-318B98CA3D97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EC3EF5-DBA8-274C-8EE2-1A66752B506C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81B8D5-C7F5-5841-9324-54DE56EBD0BB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37AB1A-66FD-8146-BC8C-951D966B507A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2F8245-501E-454B-97C3-EAFC46D90DBE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BB40D9-4426-BB41-BECF-0882CE732A2F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today</a:t>
            </a:r>
          </a:p>
          <a:p>
            <a:pPr lvl="1"/>
            <a:r>
              <a:rPr lang="en-US" dirty="0" smtClean="0"/>
              <a:t>Program 2 to be posted; due 9/17</a:t>
            </a:r>
          </a:p>
          <a:p>
            <a:pPr lvl="1"/>
            <a:r>
              <a:rPr lang="en-US" dirty="0" smtClean="0"/>
              <a:t>Sign up for the course discussion group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Today</a:t>
            </a:r>
            <a:r>
              <a:rPr lang="ja-JP" altLang="en-US" dirty="0" smtClean="0"/>
              <a:t>’</a:t>
            </a:r>
            <a:r>
              <a:rPr lang="en-US" dirty="0" smtClean="0"/>
              <a:t>s lecture</a:t>
            </a:r>
          </a:p>
          <a:p>
            <a:pPr lvl="1"/>
            <a:r>
              <a:rPr lang="en-US" dirty="0" smtClean="0"/>
              <a:t>Character constants</a:t>
            </a:r>
          </a:p>
          <a:p>
            <a:pPr lvl="1"/>
            <a:r>
              <a:rPr lang="en-US" dirty="0" smtClean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19D9DA-D54E-F74F-990F-EAFF5D0DD711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Piazza!</a:t>
            </a:r>
          </a:p>
          <a:p>
            <a:pPr lvl="1"/>
            <a:r>
              <a:rPr lang="en-US" dirty="0">
                <a:latin typeface="Arial" charset="0"/>
              </a:rPr>
              <a:t>Program 1 due today</a:t>
            </a:r>
          </a:p>
          <a:p>
            <a:pPr lvl="1"/>
            <a:r>
              <a:rPr lang="en-US" dirty="0">
                <a:latin typeface="Arial" charset="0"/>
              </a:rPr>
              <a:t>Program 2 to be posted; due </a:t>
            </a:r>
            <a:r>
              <a:rPr lang="en-US" dirty="0" smtClean="0">
                <a:latin typeface="Arial" charset="0"/>
              </a:rPr>
              <a:t>9/17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C3985E-C82A-9444-BCFA-C705D134058A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71140A-A3BA-6940-BBF4-962B0E4F6D64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C0F3EF-96A7-CA4A-B4BE-34B217A4905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#define</a:t>
            </a:r>
            <a:r>
              <a:rPr lang="en-US" sz="2400" dirty="0">
                <a:latin typeface="Arial" charset="0"/>
              </a:rPr>
              <a:t>: generally used to define macros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We’ll use rarely </a:t>
            </a:r>
            <a:r>
              <a:rPr lang="en-US" sz="2000" dirty="0">
                <a:latin typeface="Arial" charset="0"/>
              </a:rPr>
              <a:t>to define constants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Main 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</p:spTree>
    <p:extLst>
      <p:ext uri="{BB962C8B-B14F-4D97-AF65-F5344CB8AC3E}">
        <p14:creationId xmlns:p14="http://schemas.microsoft.com/office/powerpoint/2010/main" val="245984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DA9B17-A9A0-8843-91DD-FE4327F9FB7A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A65EF-51FC-8E4D-BD42-7062144E1FB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Review (cont.)</a:t>
            </a:r>
            <a:endParaRPr lang="en-US" dirty="0">
              <a:latin typeface="Garamond" charset="0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Comments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Single-line: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This is a comment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Multi-line: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 This is also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a comment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Define size &amp; format of data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Four basic types: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727A49-0091-4148-B925-137B29480FBF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52ABF2-C93B-4A47-9A58-85533059BD0C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F183E8-AEFB-9E4C-81A8-677ABBAF33BF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BE3F92-EA83-4C40-BFEA-E35B501861C0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60FDB9-3AB2-7441-A8FD-5FA06403D603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6315</TotalTime>
  <Words>963</Words>
  <Application>Microsoft Macintosh PowerPoint</Application>
  <PresentationFormat>On-screen Show (4:3)</PresentationFormat>
  <Paragraphs>342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Garamond</vt:lpstr>
      <vt:lpstr>Wingdings</vt:lpstr>
      <vt:lpstr>Courier New</vt:lpstr>
      <vt:lpstr>Times New Roman</vt:lpstr>
      <vt:lpstr>Edge</vt:lpstr>
      <vt:lpstr>16.216 ECE Application Programming</vt:lpstr>
      <vt:lpstr>Lecture outline</vt:lpstr>
      <vt:lpstr>Review: Basic C program structure</vt:lpstr>
      <vt:lpstr>Review (cont.)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1498</cp:revision>
  <dcterms:created xsi:type="dcterms:W3CDTF">2006-04-03T05:03:01Z</dcterms:created>
  <dcterms:modified xsi:type="dcterms:W3CDTF">2015-09-08T01:40:55Z</dcterms:modified>
</cp:coreProperties>
</file>