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324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5-04-29T12:25:05.3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1217 15123 63,'-9'-18'35,"3"7"1,-4-1-1,10 12-24,-16-12-4,16 12-4,-12-6-1,12 6-2,0 0 1,0 0 0,0 0 0,0 0 1,15 11 0,4-8 0,7-3 0,12 3 1,7-6-1,13 2 1,7-3-2,8 0 1,4-5-1,4-2-1,-3-1 1,-3-5 0,-4 2-1,-7-3-1,-11 1 1,-8 3 0,-9 0 1,-9 5-1,-10 0 1,-17 9-1,0 0 1,-16-11-1,-8 4 0,-8-2 0,-6-4 0,-7-6 0,-3-3 0,2-2 1,3-2-1,7 3 0,5 0 0,8 1 0,11 5 0,12 5 0,13 5 0,13 3 0,12 4 0,5 1 0,9 4 1,1 4 0,2 2 0,-3 4-1,-9 4 0,-8 2 0,-15 5 0,-11 7 0,-14 5 0,-13 3 0,-13 2-2,-9 1 0,-3 3-3,-9-15-10,8 9-23,0-13-1,13-4-1,8-12 0</inkml:trace>
  <inkml:trace contextRef="#ctx0" brushRef="#br0" timeOffset="5155.4843">2324 11939 80,'-9'-14'35,"-1"0"1,1 3-1,-5-3-28,14 14-1,-16-12-2,16 12-1,0 0-1,0 0 0,0 0-1,0 0 0,28 8 0,7-2 0,12-3 1,14-1-1,9-2 1,17-3 0,8-2 0,10-4-1,2 1-1,1-4 1,-4 1-1,-9 0 0,-9 0 0,-11 4 1,-14-2-1,-16 3 0,-12 0 0,-11 2 1,-11 2-1,-11 2 0,0 0-1,-11-17 1,-10 8 0,-8-2 0,-10-1 0,-8-4-1,-6 3 1,-5-1-1,2 0 0,5 4 0,8 6-1,12 2 1,20 7 0,20 6 1,23 3 0,20 1 1,17 7 0,11 0-1,7 1 1,3-1 1,-8-3-2,-13-2 1,-15-2-1,-15 1 1,-16-4-1,-19-1 0,-19-3-1,-20-2-1,-16 3-4,-21-14-10,-9 13-21,-15-3 0,-5 3-1,-1-2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9B438B-24C1-3A48-8508-AE32B1634861}" type="datetime1">
              <a:rPr lang="en-US" smtClean="0"/>
              <a:t>12/1/15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B80CD-4AD2-CE44-9E82-68FB382749D0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5274D-2CBB-2443-8383-DE863D0EEB2C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B8D34-F3A7-B444-B4BE-AF3D4BE4957E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293EC-1CAE-7240-9050-46B5F098E1D1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8FDB1-60A9-C949-9D98-EC5671230A6D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9B88D-D41D-5D45-B085-5947218AA664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7AC07-18DB-474F-8325-01ED58B5E2BF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B7E46-5084-4D4C-AFED-6CBA647049F7}" type="datetime1">
              <a:rPr lang="en-US" smtClean="0"/>
              <a:t>12/1/15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6857A-2EA8-774C-B2B9-B0EF2540C79F}" type="datetime1">
              <a:rPr lang="en-US" smtClean="0"/>
              <a:t>12/1/15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4EFAE-7E99-EA4B-A5EA-A0501571B698}" type="datetime1">
              <a:rPr lang="en-US" smtClean="0"/>
              <a:t>12/1/15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0EB09-0C7E-1E40-ADAF-2FCC45A59CFE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1C8DD-9F67-4245-A4BA-7243B70BD7A3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6A79980-B4E1-8046-94F0-3F7FC004EEBC}" type="datetime1">
              <a:rPr lang="en-US" smtClean="0"/>
              <a:t>12/1/15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04E030-A224-AF43-89D3-BEE89B26506A}" type="datetime1">
              <a:rPr lang="en-US" sz="1200" smtClean="0">
                <a:latin typeface="Garamond" charset="0"/>
                <a:cs typeface="Arial" charset="0"/>
              </a:rPr>
              <a:t>12/1/15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A705CC-8E79-DE46-8388-FEF1544000A9}" type="datetime1">
              <a:rPr lang="en-US" sz="1200" smtClean="0">
                <a:latin typeface="Garamond" charset="0"/>
                <a:cs typeface="Arial" charset="0"/>
              </a:rPr>
              <a:t>12/1/15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9040" y="4200120"/>
              <a:ext cx="942480" cy="1263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040" y="4200120"/>
                <a:ext cx="942480" cy="126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FD726A-6017-0148-9232-AD071C5426B3}" type="datetime1">
              <a:rPr lang="en-US" sz="1200" smtClean="0">
                <a:latin typeface="Garamond" charset="0"/>
                <a:cs typeface="Arial" charset="0"/>
              </a:rPr>
              <a:t>12/1/15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3A01CE-AE9A-2D44-8028-00ED63F31DE5}" type="datetime1">
              <a:rPr lang="en-US" sz="1200" smtClean="0">
                <a:latin typeface="Garamond" charset="0"/>
                <a:cs typeface="Arial" charset="0"/>
              </a:rPr>
              <a:t>12/1/15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Continue with dynamically allocated data structures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9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10 due 12/9</a:t>
            </a:r>
          </a:p>
          <a:p>
            <a:pPr lvl="1"/>
            <a:r>
              <a:rPr lang="en-US" dirty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for outstanding programs: end of semester (12/9)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AEA8FE5E-AE12-9C4A-BA87-50EFD3399698}" type="datetime1">
              <a:rPr lang="en-US" sz="1200" smtClean="0"/>
              <a:t>12/1/15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14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9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10 due 12/9</a:t>
            </a:r>
          </a:p>
          <a:p>
            <a:pPr lvl="1"/>
            <a:r>
              <a:rPr lang="en-US" dirty="0" smtClean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for outstanding programs: end of semester (12/9)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 smtClean="0">
                <a:latin typeface="Arial" charset="0"/>
              </a:rPr>
              <a:t>class</a:t>
            </a:r>
          </a:p>
          <a:p>
            <a:pPr lvl="1"/>
            <a:r>
              <a:rPr lang="en-US" dirty="0" smtClean="0">
                <a:latin typeface="Arial" charset="0"/>
              </a:rPr>
              <a:t>Dynamically allocated data structures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B0F148-7ED7-8B40-80DA-5CC710ED139F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9F1A44-2C0B-7041-9AF8-158CB74B4A3C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29680D-BEE8-1E4A-AB06-A9D11E322C1D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3CF7ED-8012-404F-A857-D8D608141926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873854-CBB3-9D48-AE23-31AE4EAA268A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6A5DB0-7975-0F49-96C7-14D10562809A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B14016F-F5CC-1B46-8140-ADA164612A9E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3D7107-4F06-6A4C-B3E8-C8FA01480161}" type="datetime1">
              <a:rPr lang="en-US" sz="1200" smtClean="0">
                <a:latin typeface="Garamond" charset="0"/>
                <a:cs typeface="Arial" charset="0"/>
              </a:rPr>
              <a:t>12/1/15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34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8285</TotalTime>
  <Words>884</Words>
  <Application>Microsoft Macintosh PowerPoint</Application>
  <PresentationFormat>On-screen Show (4:3)</PresentationFormat>
  <Paragraphs>199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16.216 ECE Application Programming</vt:lpstr>
      <vt:lpstr>Lecture outline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Examples</vt:lpstr>
      <vt:lpstr>Finding item in list</vt:lpstr>
      <vt:lpstr>Solution</vt:lpstr>
      <vt:lpstr>Deleting item from list</vt:lpstr>
      <vt:lpstr>Deleting item from list (continued)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1660</cp:revision>
  <dcterms:created xsi:type="dcterms:W3CDTF">2006-04-03T05:03:01Z</dcterms:created>
  <dcterms:modified xsi:type="dcterms:W3CDTF">2015-12-01T13:33:57Z</dcterms:modified>
</cp:coreProperties>
</file>