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2" r:id="rId3"/>
    <p:sldId id="462" r:id="rId4"/>
    <p:sldId id="423" r:id="rId5"/>
    <p:sldId id="460" r:id="rId6"/>
    <p:sldId id="461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24" r:id="rId19"/>
    <p:sldId id="425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47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17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1/20/16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1/20/16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1/20/16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1/20/16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1/20/16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1/27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  <a:endParaRPr lang="en-US" dirty="0" smtClean="0"/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dirty="0" smtClean="0"/>
              <a:t>s lecture</a:t>
            </a:r>
          </a:p>
          <a:p>
            <a:pPr lvl="1"/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1F2067-FF58-7C4E-A384-F954385387DE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04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39EE78-4803-0848-A704-FE9FADFAC9CD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FEF6D6-DC91-5B4F-B016-F52C5AD32E7E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4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67E28B-F71E-734B-8D4D-649E8E4F5494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4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53468-187B-3646-ACB1-F353BD050EC9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3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A08C7-89A9-1A47-A7B8-30D939F6B45E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6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9E7036-0194-E74E-BADA-FCA7526E6093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6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625DA-6A37-1948-A09F-3F235713641F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1/27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#define</a:t>
            </a:r>
            <a:r>
              <a:rPr lang="en-US" sz="2400" dirty="0">
                <a:latin typeface="Arial" charset="0"/>
              </a:rPr>
              <a:t>: generally used to define macros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We’ll use rarely </a:t>
            </a:r>
            <a:r>
              <a:rPr lang="en-US" sz="2000" dirty="0">
                <a:latin typeface="Arial" charset="0"/>
              </a:rPr>
              <a:t>to define constants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Main 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Define size &amp; format of 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Four basic types: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6336</TotalTime>
  <Words>1367</Words>
  <Application>Microsoft Macintosh PowerPoint</Application>
  <PresentationFormat>On-screen Show (4:3)</PresentationFormat>
  <Paragraphs>453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EECE.2160 ECE Application Programming</vt:lpstr>
      <vt:lpstr>Lecture outline</vt:lpstr>
      <vt:lpstr>Review: Basic C program structure</vt:lpstr>
      <vt:lpstr>Review (cont.)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1504</cp:revision>
  <dcterms:created xsi:type="dcterms:W3CDTF">2006-04-03T05:03:01Z</dcterms:created>
  <dcterms:modified xsi:type="dcterms:W3CDTF">2016-01-21T03:01:09Z</dcterms:modified>
</cp:coreProperties>
</file>