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466" r:id="rId4"/>
    <p:sldId id="467" r:id="rId5"/>
    <p:sldId id="468" r:id="rId6"/>
    <p:sldId id="488" r:id="rId7"/>
    <p:sldId id="496" r:id="rId8"/>
    <p:sldId id="497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324" r:id="rId3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A3B3E-11BC-FC47-A171-140F90142459}" type="datetime1">
              <a:rPr lang="en-US" smtClean="0"/>
              <a:t>6/19/17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5FB5F-86C3-8B41-8B0C-7B986A6DDFEA}" type="datetime1">
              <a:rPr lang="en-US" smtClean="0"/>
              <a:t>6/19/17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E67D1-5FDE-0943-A001-95F61A0B87C9}" type="datetime1">
              <a:rPr lang="en-US" smtClean="0"/>
              <a:t>6/19/17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E7A91-EDB8-FC46-BF07-4EA046A0E3A2}" type="datetime1">
              <a:rPr lang="en-US" smtClean="0"/>
              <a:t>6/19/17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8E313-F828-7446-B012-6A56CE57E318}" type="datetime1">
              <a:rPr lang="en-US" smtClean="0"/>
              <a:t>6/19/17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DAFCC-9F68-9342-B37E-ADE8873FC52B}" type="datetime1">
              <a:rPr lang="en-US" smtClean="0"/>
              <a:t>6/19/17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05469-103C-B448-B243-6A399FDF181F}" type="datetime1">
              <a:rPr lang="en-US" smtClean="0"/>
              <a:t>6/19/17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1F91E-95E0-7A42-B5D0-3EE40D287D10}" type="datetime1">
              <a:rPr lang="en-US" smtClean="0"/>
              <a:t>6/19/17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556AC-9F97-814C-A6F2-4404E5D249AC}" type="datetime1">
              <a:rPr lang="en-US" smtClean="0"/>
              <a:t>6/19/17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2C7E8-AA33-EB44-9976-B7DBE68BAB9F}" type="datetime1">
              <a:rPr lang="en-US" smtClean="0"/>
              <a:t>6/19/17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0450-E837-434B-AF69-6C86CCDD821C}" type="datetime1">
              <a:rPr lang="en-US" smtClean="0"/>
              <a:t>6/19/17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7884B-21D6-FE4F-93AA-11CFA2851C49}" type="datetime1">
              <a:rPr lang="en-US" smtClean="0"/>
              <a:t>6/19/17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F13FA-FA13-BF4E-9BE6-EEA2B6E459B1}" type="datetime1">
              <a:rPr lang="en-US" smtClean="0"/>
              <a:t>6/19/17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71C6158-4CBC-2C44-A014-19D34AD8BA85}" type="datetime1">
              <a:rPr lang="en-US" smtClean="0"/>
              <a:t>6/19/17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 (cont.)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and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19588-DA90-5148-82A2-95ECB3168A50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B48670-B8B6-2640-9A3F-4A2AF53A7080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6254D2-0F2C-FA4A-B4AE-BFBB791CBCA3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1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2A05C0-97B7-E94A-A844-B115B87C75BC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826111-C1B2-294F-9511-A219664DB3AA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3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5D550E-D36C-9548-B8D6-16B63894B257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6924A4-D4EC-4045-B2F5-BEA23F572F21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8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76FEE9-06BC-244F-A3D3-ED30175AA972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9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87CF69-1306-D54A-A09C-A975443ADEB7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89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17407-0931-054E-965A-742815FEAD33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8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8 due tomorrow (Tuesday, 6/20)</a:t>
            </a:r>
          </a:p>
          <a:p>
            <a:pPr lvl="1"/>
            <a:r>
              <a:rPr lang="en-US" dirty="0" smtClean="0"/>
              <a:t>Program 9 due Monday, 6/26</a:t>
            </a:r>
          </a:p>
          <a:p>
            <a:pPr lvl="1"/>
            <a:r>
              <a:rPr lang="en-US" dirty="0" smtClean="0"/>
              <a:t>Exam 3: Thursday, 6/22</a:t>
            </a:r>
          </a:p>
          <a:p>
            <a:pPr lvl="2"/>
            <a:r>
              <a:rPr lang="en-US" dirty="0" smtClean="0"/>
              <a:t>Will be allowed one 8.5” x 11” note sheet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Finish linked lists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Character and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2445BF-C49A-4742-B463-0C0D6D3876F4}" type="datetime1">
              <a:rPr lang="en-US" sz="1200" smtClean="0">
                <a:latin typeface="Garamond"/>
                <a:cs typeface="Garamond"/>
              </a:rPr>
              <a:t>6/19/17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979C8E-5A80-8141-8DDA-E8CE70EBB2F3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92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467D7-4D08-AD4F-B9CF-9742F89A839B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E2285D-1447-BA42-9C01-A06DF400595A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42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F82360-79C2-7E4C-B989-4A0C0CCDED3B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31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4DA38-E29E-5345-BBA5-ED9D9B4DFEEA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9EB865-200A-EC4F-B65D-E411B4D9053B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1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7FCEF3-9C23-ED42-9CE5-DEAB2B7C18FB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3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E3991-60AB-6142-926B-F9747AEA7209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((ch = getc(fp)) != EOF) { … }</a:t>
            </a:r>
          </a:p>
          <a:p>
            <a:r>
              <a:rPr lang="en-US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(isdigit(ch = getc(fp)))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ungetc(ch, fp);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CEC05-78A5-F643-8748-8369349FC858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8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+ newline to stdout: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int puts(const char *s);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(</a:t>
            </a:r>
            <a:r>
              <a:rPr lang="en-US" sz="2000" i="1">
                <a:latin typeface="Arial" charset="0"/>
              </a:rPr>
              <a:t>no guaranteed newline) </a:t>
            </a:r>
            <a:r>
              <a:rPr lang="en-US" sz="200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int fputs(const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FILE *stream);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Could use </a:t>
            </a:r>
            <a:r>
              <a:rPr lang="en-US" sz="2000">
                <a:latin typeface="Courier New" charset="0"/>
                <a:cs typeface="Courier New" charset="0"/>
              </a:rPr>
              <a:t>scanf(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%[^\n]", str);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stdin,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*gets(char *s);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*fgets(char *s, int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Courier New" charset="0"/>
                <a:cs typeface="Courier New" charset="0"/>
              </a:rPr>
              <a:t>fgets()</a:t>
            </a:r>
            <a:r>
              <a:rPr lang="en-US" sz="170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4CFE-B9AD-6E4C-A4B1-5978C88CEE5D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8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3F0D3F-5E36-E64F-89BC-AF8C8E331EAF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DC0BD6-CCEF-0141-9B76-46A17612EF48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8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F01C92-803F-5946-BBBF-F61B0B37A0FB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3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5A52AC-0ED0-5D4C-8D5E-F8BD06B7462F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318862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EBB590-1C7D-2442-B5E2-E6931ECFAF0C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Bitwise operators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 3 Preview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8 due tomorrow (Tuesday, 6/20)</a:t>
            </a:r>
          </a:p>
          <a:p>
            <a:pPr lvl="1"/>
            <a:r>
              <a:rPr lang="en-US" dirty="0"/>
              <a:t>Program 9 due Monday, 6/26</a:t>
            </a:r>
          </a:p>
          <a:p>
            <a:pPr lvl="1"/>
            <a:r>
              <a:rPr lang="en-US" dirty="0"/>
              <a:t>Exam 3: Thursday, 6/22</a:t>
            </a:r>
          </a:p>
          <a:p>
            <a:pPr lvl="2"/>
            <a:r>
              <a:rPr lang="en-US"/>
              <a:t>Will be allowed one 8.5” x 11” note sheet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80FB1C-6653-5A42-B5E7-6E38D1548B63}" type="datetime1">
              <a:rPr lang="en-US" sz="1200" smtClean="0"/>
              <a:t>6/19/17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34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826E16-904D-DB43-BF87-D1631336EB50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B7B33E-93DF-7C4A-8E45-08AD1BDF9F3A}" type="datetime1">
              <a:rPr lang="en-US" sz="1200" smtClean="0">
                <a:latin typeface="Garamond" charset="0"/>
              </a:rPr>
              <a:t>6/19/17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 err="1" smtClean="0">
                <a:latin typeface="Garamond" charset="0"/>
              </a:rPr>
              <a:t>findNode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AE66AF-CB6F-5040-B332-486046E4E290}" type="datetime1">
              <a:rPr lang="en-US" sz="1200" smtClean="0">
                <a:latin typeface="Garamond" charset="0"/>
                <a:cs typeface="Arial" charset="0"/>
              </a:rPr>
              <a:t>6/19/17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2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Deleting </a:t>
            </a:r>
            <a:r>
              <a:rPr lang="en-US" dirty="0">
                <a:latin typeface="Garamond" charset="0"/>
              </a:rPr>
              <a:t>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E95245-800F-D94E-B07A-F90982B0370B}" type="datetime1">
              <a:rPr lang="en-US" sz="1200" smtClean="0">
                <a:latin typeface="Garamond" charset="0"/>
                <a:cs typeface="Arial" charset="0"/>
              </a:rPr>
              <a:t>6/19/17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Deleting </a:t>
            </a:r>
            <a:r>
              <a:rPr lang="en-US" dirty="0">
                <a:latin typeface="Garamond" charset="0"/>
              </a:rPr>
              <a:t>item from list (</a:t>
            </a:r>
            <a:r>
              <a:rPr lang="en-US" dirty="0" smtClean="0">
                <a:latin typeface="Garamond" charset="0"/>
              </a:rPr>
              <a:t>cont.)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3BBED-235D-444B-AF53-42C54B3F71D7}" type="datetime1">
              <a:rPr lang="en-US" sz="1200" smtClean="0">
                <a:latin typeface="Garamond" charset="0"/>
                <a:cs typeface="Arial" charset="0"/>
              </a:rPr>
              <a:t>6/19/17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7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1F5C16-01C8-2B48-9678-2DA7A2AF3825}" type="datetime1">
              <a:rPr lang="en-US" smtClean="0">
                <a:latin typeface="Garamond" charset="0"/>
              </a:rPr>
              <a:t>6/19/17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42701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9102</TotalTime>
  <Words>2299</Words>
  <Application>Microsoft Macintosh PowerPoint</Application>
  <PresentationFormat>On-screen Show (4:3)</PresentationFormat>
  <Paragraphs>547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Review: findNode</vt:lpstr>
      <vt:lpstr>Review: Deleting item from list</vt:lpstr>
      <vt:lpstr>Review: Deleting item from list (cont.)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End of file/error</vt:lpstr>
      <vt:lpstr>Character I/O</vt:lpstr>
      <vt:lpstr>Common uses</vt:lpstr>
      <vt:lpstr>Line I/O</vt:lpstr>
      <vt:lpstr>Generic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1729</cp:revision>
  <dcterms:created xsi:type="dcterms:W3CDTF">2006-04-03T05:03:01Z</dcterms:created>
  <dcterms:modified xsi:type="dcterms:W3CDTF">2017-06-19T11:45:50Z</dcterms:modified>
</cp:coreProperties>
</file>