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7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6A1EC-13B0-3144-A926-AE15682A1231}" type="datetime1">
              <a:rPr lang="en-US" smtClean="0"/>
              <a:t>5/30/17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E9C5-6585-8141-A1F4-7E8FF140940B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9BBB-184D-3549-86D2-E2A47FA0699A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C242C-AA2B-814F-8D9F-7B3F90A890C0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B5C9-CA86-C648-A484-B03C74211515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F9BB-CD60-FD4B-8133-6B708611C1AB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5764C-C8A3-F240-AA78-D1AD0E824FA5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6AC5-45E0-AC4F-8FEA-F408B7A98ECE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94C7-8B42-D040-AF9C-E0E7A9D80D39}" type="datetime1">
              <a:rPr lang="en-US" smtClean="0"/>
              <a:t>5/30/17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1145-6A46-7740-BFD9-1C0AA6714E48}" type="datetime1">
              <a:rPr lang="en-US" smtClean="0"/>
              <a:t>5/30/17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8D473-E515-B04A-9340-78FB72BE572C}" type="datetime1">
              <a:rPr lang="en-US" smtClean="0"/>
              <a:t>5/30/17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D09CE-5035-C14F-89E2-DE3C7ABF6D6B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516E-AFAC-BF42-B953-D805DADA9E78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A992FF07-6947-7849-A656-A3BB7E5C583D}" type="datetime1">
              <a:rPr lang="en-US" smtClean="0"/>
              <a:t>5/30/17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&amp;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95005-C511-D04B-8F7E-BC2E1A55CAC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B85889-422F-724D-92FD-38E9F2A57B9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8BAA-AFE4-E84A-AFDB-1162BC61211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C84045-EEBB-4C49-AAB6-7A8A5C886FC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A49FCF-20C5-404A-A1F6-D9FC8DEB5A1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624E71-8B09-BB46-BAF8-5AB94F0B67D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CF8F3B-934F-1140-8D5A-075FC001360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B37D8D-9C04-754D-B67F-2459EBA8EFF0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D5258C-A9F9-3044-85F6-38CE803E481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5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F6D43-7CD4-434C-B463-B9ECD58447DF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6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5 due 6</a:t>
            </a:r>
            <a:r>
              <a:rPr lang="en-US" dirty="0" smtClean="0">
                <a:latin typeface="Arial" charset="0"/>
              </a:rPr>
              <a:t>/5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ACDFB1-D9D0-FF45-9EFD-18E54647ADA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AAF7EE-6B76-6F4F-A7A2-962E7704E1C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Pointers and pointer arguments</a:t>
            </a:r>
          </a:p>
          <a:p>
            <a:pPr lvl="1"/>
            <a:r>
              <a:rPr lang="en-US" dirty="0" smtClean="0">
                <a:latin typeface="Arial" charset="0"/>
              </a:rPr>
              <a:t>PE3 (Functions)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due </a:t>
            </a:r>
            <a:r>
              <a:rPr lang="en-US">
                <a:latin typeface="Arial" charset="0"/>
              </a:rPr>
              <a:t>6</a:t>
            </a:r>
            <a:r>
              <a:rPr lang="en-US" smtClean="0">
                <a:latin typeface="Arial" charset="0"/>
              </a:rPr>
              <a:t>/5</a:t>
            </a:r>
            <a:endParaRPr lang="en-US" dirty="0">
              <a:latin typeface="Arial" charset="0"/>
            </a:endParaRP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258971-A9F0-3A4D-8B0D-1E1590B4B09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42F2C4-874A-9B40-85F9-8EECA1D909C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E7FE2F-C541-EA4A-BD89-5CC727DA5222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19EC3D-E7CA-664E-8ABE-157D84925E14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BEAE3-A7E6-404A-B507-3AFFCB7A6AA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BD7F8-1A33-7147-AEFA-95C4FCB17AD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0B382-B0EF-984C-9FE2-B106AAF553B5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4513B8-C113-C74A-89B0-48D06036C2B8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7229</TotalTime>
  <Words>896</Words>
  <Application>Microsoft Macintosh PowerPoint</Application>
  <PresentationFormat>On-screen Show (4:3)</PresentationFormat>
  <Paragraphs>316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1590</cp:revision>
  <dcterms:created xsi:type="dcterms:W3CDTF">2006-04-03T05:03:01Z</dcterms:created>
  <dcterms:modified xsi:type="dcterms:W3CDTF">2017-05-30T18:32:04Z</dcterms:modified>
</cp:coreProperties>
</file>