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1"/>
  </p:notesMasterIdLst>
  <p:handoutMasterIdLst>
    <p:handoutMasterId r:id="rId32"/>
  </p:handoutMasterIdLst>
  <p:sldIdLst>
    <p:sldId id="256" r:id="rId2"/>
    <p:sldId id="422" r:id="rId3"/>
    <p:sldId id="546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447" r:id="rId3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60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F9EB8-1C4C-1E47-954C-DE748BFEEE3E}" type="datetime1">
              <a:rPr lang="en-US" smtClean="0"/>
              <a:t>5/18/17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B5373-8CD0-D34C-8425-08994E598FC1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B101E-2546-FC48-A003-61F96635787C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026DB-042C-504E-9AE3-4893B2F95BB9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2F4B6-9BC0-8E43-A511-0C91A90EE5DC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7EC1A-6B21-394C-B2D7-865D69DE2935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A18E6-BD22-084F-9C77-519D2D98EAD6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D9850-0F3F-C440-AD52-35E9699A952C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FCEE9-85CA-8943-82AF-279AB391AB1B}" type="datetime1">
              <a:rPr lang="en-US" smtClean="0"/>
              <a:t>5/18/17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00E05-DC79-124D-9829-5468EC95A0F1}" type="datetime1">
              <a:rPr lang="en-US" smtClean="0"/>
              <a:t>5/18/17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AF9EA-268C-6343-804E-4A6357319488}" type="datetime1">
              <a:rPr lang="en-US" smtClean="0"/>
              <a:t>5/18/17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57D73-6424-FD4C-91C5-3BE110CC9DA8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2CC9A-EB35-6440-8DFC-773ADEFA0ABE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B8677E0-39B0-C54C-89BE-4146158CCE32}" type="datetime1">
              <a:rPr lang="en-US" smtClean="0"/>
              <a:t>5/18/17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4: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Loops: </a:t>
            </a:r>
            <a:r>
              <a:rPr lang="en-US" dirty="0" smtClean="0">
                <a:latin typeface="Arial" charset="0"/>
              </a:rPr>
              <a:t>while, do</a:t>
            </a:r>
            <a:r>
              <a:rPr lang="en-US" dirty="0">
                <a:latin typeface="Arial" charset="0"/>
              </a:rPr>
              <a:t>-</a:t>
            </a:r>
            <a:r>
              <a:rPr lang="en-US" dirty="0" smtClean="0">
                <a:latin typeface="Arial" charset="0"/>
              </a:rPr>
              <a:t>while, and for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131132-772E-5045-AE73-DCE1953CC452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D30418F-A268-334C-AB91-84DE9953458F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989AF6-3644-8849-8FF8-F39EF4C43536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7FC81D-92FA-BC4D-8040-BB159978CCD9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68FC29-31AA-CF49-9334-5CD012A5FCAD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E4795C-00D3-614D-A170-A81730E763FD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76C41-7E55-004E-A6FA-3A831A58BF9C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DE95E4-74F5-C948-BA8F-D88835D69487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D6D6E-EE79-B547-9354-50308D9E043A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4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2B6221-576A-8941-9F19-3DC9FD838C1B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0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2 due </a:t>
            </a:r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Program 3 due Friday, 5/</a:t>
            </a:r>
            <a:r>
              <a:rPr lang="en-US" dirty="0" smtClean="0"/>
              <a:t>26</a:t>
            </a:r>
            <a:endParaRPr lang="en-US" dirty="0"/>
          </a:p>
          <a:p>
            <a:pPr lvl="1"/>
            <a:r>
              <a:rPr lang="en-US" dirty="0" smtClean="0"/>
              <a:t>Exam 1: Thursday</a:t>
            </a:r>
            <a:r>
              <a:rPr lang="en-US" dirty="0"/>
              <a:t>, 5/</a:t>
            </a:r>
            <a:r>
              <a:rPr lang="en-US" dirty="0" smtClean="0"/>
              <a:t>25</a:t>
            </a:r>
            <a:endParaRPr lang="en-US" dirty="0"/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If statements</a:t>
            </a:r>
          </a:p>
          <a:p>
            <a:pPr lvl="1"/>
            <a:r>
              <a:rPr lang="en-US" dirty="0" smtClean="0">
                <a:latin typeface="Arial" charset="0"/>
              </a:rPr>
              <a:t>Switch </a:t>
            </a:r>
            <a:r>
              <a:rPr lang="en-US" dirty="0">
                <a:latin typeface="Arial" charset="0"/>
              </a:rPr>
              <a:t>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While &amp; do-while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34C4D9-BFC6-CD4E-91A8-E825C0F0CB66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A4EF0F-9BC8-EB4F-A140-1DBEC515A92B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20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82E1FC-B9CF-BF47-BB33-DCE5C1E9797A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B933F-0F71-2249-B41C-453428A92BE0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22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0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913B42-8FBA-494C-95C4-723E52F682F2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23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8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26AA7A-4FA2-194A-8A78-0B086C33EE46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24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68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8ADDC8-7B22-2242-922B-41E970997FF9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25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86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C4A607-0CFF-DA4E-B42F-9ECACF449036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26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1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38B176-B698-D343-9B68-28FB9C980C4D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27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04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877D28-7572-CC49-8B31-1AD42F48CB58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28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74776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</a:t>
            </a:r>
          </a:p>
          <a:p>
            <a:pPr lvl="1"/>
            <a:r>
              <a:rPr lang="en-US" dirty="0" smtClean="0">
                <a:latin typeface="Arial" charset="0"/>
              </a:rPr>
              <a:t>PE2: Conditionals and loops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due today</a:t>
            </a:r>
          </a:p>
          <a:p>
            <a:pPr lvl="1"/>
            <a:r>
              <a:rPr lang="en-US" dirty="0"/>
              <a:t>Program 3 due Friday, 5/</a:t>
            </a:r>
            <a:r>
              <a:rPr lang="en-US" dirty="0" smtClean="0"/>
              <a:t>26</a:t>
            </a:r>
            <a:endParaRPr lang="en-US" dirty="0"/>
          </a:p>
          <a:p>
            <a:pPr lvl="1"/>
            <a:r>
              <a:rPr lang="en-US" dirty="0"/>
              <a:t>Exam 1: Thursday, 5</a:t>
            </a:r>
            <a:r>
              <a:rPr lang="en-US"/>
              <a:t>/</a:t>
            </a:r>
            <a:r>
              <a:rPr lang="en-US" smtClean="0"/>
              <a:t>25</a:t>
            </a:r>
            <a:endParaRPr lang="en-US" dirty="0"/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E8B667-D1B9-DA47-B21D-3C7FE05D92EC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29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1B5DBC-13D2-FD4D-A288-FF995D5FB31C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2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C4B8C8-B1AF-2B43-9B2D-65331D72571E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413EB-B34E-7249-8D0C-BD415912F47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8851CF-D3EA-9F47-9455-A5CA6E9BF896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81F62B-DC36-8F4F-9C39-22D0D0B31189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9C5215-025B-704B-A854-BB25F120D832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49FD95-247B-264D-BD6F-660F293CBD2E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A7A550-4828-D54D-A0F7-B1E9065B22EF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7016</TotalTime>
  <Words>1478</Words>
  <Application>Microsoft Macintosh PowerPoint</Application>
  <PresentationFormat>On-screen Show (4:3)</PresentationFormat>
  <Paragraphs>442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Edge</vt:lpstr>
      <vt:lpstr>EECE.2160 ECE Application Programming</vt:lpstr>
      <vt:lpstr>Lecture outline</vt:lpstr>
      <vt:lpstr>Review: if statements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1564</cp:revision>
  <dcterms:created xsi:type="dcterms:W3CDTF">2006-04-03T05:03:01Z</dcterms:created>
  <dcterms:modified xsi:type="dcterms:W3CDTF">2017-05-19T01:22:26Z</dcterms:modified>
</cp:coreProperties>
</file>