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466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65" r:id="rId16"/>
    <p:sldId id="459" r:id="rId17"/>
    <p:sldId id="460" r:id="rId18"/>
    <p:sldId id="461" r:id="rId19"/>
    <p:sldId id="462" r:id="rId20"/>
    <p:sldId id="463" r:id="rId21"/>
    <p:sldId id="464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F833E97-456E-F347-8D99-DACBE703E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3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EEDEBA0-89C7-A74B-A55A-19E6BFD9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4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FF6CE-8795-7D44-AC17-1EFD3AE619B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8A41C-DE86-254B-80C0-95412604AB0E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F5C89-1E82-9147-AC77-FA5D12CB4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C5463-0FAB-0D46-AA24-618195CF7F0F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65BD6-9DCE-6648-9DE4-037053FB3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0B51-7BFC-EC4B-BB1D-53A61AA34D6D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29BD-9D29-5148-9514-AE44EC976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8665-9D44-9F4D-AA6C-3379694DE6FF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23A36-EA1D-FB46-A4CF-363F03A8C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A7892-0EE9-A047-917C-814DFAC90D9A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936A-CC6A-E443-9062-1898C300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0D711-2A85-9846-9D1C-C54355D91D74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5635-BF08-294F-9A1E-FDBA107ED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08AC5-8F7E-9748-8908-0D425F24A589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7CF9-5294-7B41-B8E6-6EC2AB84F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0E1B-1F2E-6542-998E-F3DEBFC83577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6C683-AFCA-8545-AA14-56A160873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0F3A4-408A-FE4F-9804-E05A5E24B9D2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70C6-6E08-E74A-B19A-6CA5430FB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A1C20-9B7F-9D40-AB40-F51224747E3C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99FEE-608B-C04E-8CF2-3E138B494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0491D-C967-D141-882E-C96B11C761B9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A93BA-4FA4-1641-8799-F5E2B9530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A93-372A-B24F-A1A4-BD34F5BED094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A396-75B7-DE45-B882-E328A4707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03867-825D-7B48-9CF7-41AA21238EB9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E1CB-8C65-2C4E-BB2B-26C4FFD23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59A7061-2C2F-174B-913B-35910F36C41C}" type="datetime1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38A0FD8-102A-4B47-9C65-0F9A2F139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For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6E525E-6C59-1F43-8A30-B9F018324C66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F3E81C-DB8D-FF4C-9AF5-B842A66247A1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B170EA-03D1-784E-808A-0B2C3CF10077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E32E5-9A3D-BA41-A5A3-5629E765FD43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94C4E-06C5-0041-9762-44808A115654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427E25-88B5-7A4D-9B25-B2B21194F40F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6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DFA1D-CCE8-E744-8B3B-4DDDB716D6CC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8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9E99A5-2A4A-444A-B7F0-A4521F335F89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C14A8B-63A2-DF4D-80FA-737EE1D0BDA5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29FFA3-CFF4-7343-BCA8-06151149B85D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Exams to be returned </a:t>
            </a:r>
            <a:r>
              <a:rPr lang="en-US" dirty="0" smtClean="0">
                <a:latin typeface="Arial" charset="0"/>
              </a:rPr>
              <a:t>Wednesday or Friday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2 grading done;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3/4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2/29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For loops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64BE4C-B7C4-BD4A-A4E6-CD687273E775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5CB940-E257-1C40-9934-4924AE37B91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A4B12F-2000-9840-84D9-7C773A216E8A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CBBF6-54C0-F64C-9783-10AC60BEBFF8}" type="datetime1">
              <a:rPr lang="en-US" sz="1200">
                <a:latin typeface="Garamond" charset="0"/>
              </a:rPr>
              <a:pPr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0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Exams to be returned </a:t>
            </a:r>
            <a:r>
              <a:rPr lang="en-US" dirty="0" smtClean="0">
                <a:latin typeface="Arial" charset="0"/>
              </a:rPr>
              <a:t>Wednesday or Friday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Functions </a:t>
            </a:r>
            <a:r>
              <a:rPr lang="en-US" dirty="0" smtClean="0">
                <a:latin typeface="Arial" charset="0"/>
              </a:rPr>
              <a:t>(either Wednesday or Friday)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Exams to be returned Wednesday or Friday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3/4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2/29</a:t>
            </a:r>
            <a:endParaRPr lang="en-US" dirty="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C0D64A-F4FC-4C41-A681-CE169F57B7BE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0639B3-3140-9948-A03C-80E69383DCF1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A7C32A-5037-B24A-B57D-52BD98F4652A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9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752A6-618D-0046-B70E-B92EBD33C336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B23386-374D-1948-B4C3-DC6487481413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BAD125-0787-FC40-9A41-1EC77CA1A088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8D0938-6A93-D642-8BFC-51D33F200086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B661F-D0D9-B74E-BCB9-4BFAE31763E9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9C5AB6-70CE-1447-BD97-584722E2CC3A}" type="datetime1">
              <a:rPr lang="en-US" sz="1200">
                <a:latin typeface="Garamond" charset="0"/>
              </a:rPr>
              <a:pPr eaLnBrk="1" hangingPunct="1"/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7067</TotalTime>
  <Words>980</Words>
  <Application>Microsoft Macintosh PowerPoint</Application>
  <PresentationFormat>On-screen Show (4:3)</PresentationFormat>
  <Paragraphs>265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EECE.2160 ECE Application Programming</vt:lpstr>
      <vt:lpstr>Lecture outline</vt:lpstr>
      <vt:lpstr>Iterative methods (Program 4)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1575</cp:revision>
  <dcterms:created xsi:type="dcterms:W3CDTF">2006-04-03T05:03:01Z</dcterms:created>
  <dcterms:modified xsi:type="dcterms:W3CDTF">2016-02-22T02:55:11Z</dcterms:modified>
</cp:coreProperties>
</file>