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8295D-9FBD-FF45-8A4F-4DAFB69C9914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3E121-5EEF-3F4D-89D8-D6DFC04878ED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C344-4901-A44B-BF7E-D1AAA56DF3B9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0781A-73DB-A346-881E-FD8EA983A412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565BC-C44B-A947-B035-7D0B5748E9DD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83EE8-C0E3-8942-8BD3-F14FDA50ABFA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A4ACA-03AE-0549-ABA8-3E496F67309B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AE26-4DA9-3B42-928C-464375F42591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F2341-30C0-2741-B54B-B34E34388D83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6E2B6-F3D4-D144-ACE7-6D6459DD3AC5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0E746-CEC3-6F4A-9C0F-4D2A6AC8D98E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367B-46B7-7B48-857C-DEDDBA9181A6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28333-BAE6-4544-98C8-CBC3F3F8E9A1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9C4AE64-BB97-5749-998F-C17E7581A6B4}" type="datetime1">
              <a:rPr lang="en-US"/>
              <a:pPr/>
              <a:t>1/21/16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CEBD20-CCE3-7142-B31A-08F5368FB88F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February 17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March 30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to all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F3533A-F615-EF4C-BA99-E52A038AB381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File </a:t>
            </a:r>
            <a:r>
              <a:rPr lang="en-US" dirty="0" smtClean="0">
                <a:ea typeface="+mn-ea"/>
              </a:rPr>
              <a:t>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operators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DF77FB-A84E-E942-9FD0-D6389D357C51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0173A0-3A99-354A-A9B2-898E2F3286F0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31FB07-589C-4046-A502-F42207F4558D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241BDF-5CCE-D54C-854C-3618ACAF862A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051AC-E37F-9F43-8A03-DB122557BB28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Finish basic 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Wednesday</a:t>
            </a:r>
            <a:r>
              <a:rPr lang="en-US" smtClean="0"/>
              <a:t>, 1/</a:t>
            </a:r>
            <a:r>
              <a:rPr lang="en-US" smtClean="0"/>
              <a:t>27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</a:t>
            </a:r>
            <a:r>
              <a:rPr lang="en-US" sz="2400" dirty="0" err="1">
                <a:latin typeface="Arial" charset="0"/>
              </a:rPr>
              <a:t>Dropbox</a:t>
            </a:r>
            <a:r>
              <a:rPr lang="en-US" sz="24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55047A-6447-C64E-9AF3-AFC6F57DAADB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1/27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cycle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program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9F7026-7C2A-C248-84BE-633ADF1D0184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12-12:50,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i="1" dirty="0" smtClean="0">
                <a:latin typeface="Arial" charset="0"/>
              </a:rPr>
              <a:t>(Section 202)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1-2:30,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1-2: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in office at other times TBD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 </a:t>
            </a:r>
            <a:r>
              <a:rPr lang="en-US" i="1" dirty="0" smtClean="0">
                <a:latin typeface="Arial" charset="0"/>
              </a:rPr>
              <a:t>(Section 201)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Peilong_Li@student.uml.edu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MWF 3-4, Ball 402</a:t>
            </a:r>
            <a:endParaRPr lang="en-US" u="sng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59ED6-D230-D946-9172-DF9B87D57542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/eece2160/sp16/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/eece2160/sp16/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B95737-DBBF-954C-B8E0-934169EE56A8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27AFA42-4F3B-924A-A285-1D0B1D50B52E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DDD7C-BFDD-334C-8D17-9CE4CA0CDC6F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A8728D-36E3-114B-8D47-392788A181BC}" type="datetime1">
              <a:rPr lang="en-US">
                <a:latin typeface="Garamond" charset="0"/>
              </a:rPr>
              <a:pPr eaLnBrk="1" hangingPunct="1"/>
              <a:t>1/21/16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5887</TotalTime>
  <Words>1282</Words>
  <Application>Microsoft Macintosh PowerPoint</Application>
  <PresentationFormat>On-screen Show (4:3)</PresentationFormat>
  <Paragraphs>216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1565</cp:revision>
  <dcterms:created xsi:type="dcterms:W3CDTF">2006-04-03T05:03:01Z</dcterms:created>
  <dcterms:modified xsi:type="dcterms:W3CDTF">2016-01-22T04:33:40Z</dcterms:modified>
</cp:coreProperties>
</file>