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7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014D8-D7CC-704B-A5C9-38D7702E3103}" type="datetime1">
              <a:rPr lang="en-US" smtClean="0"/>
              <a:t>4/14/16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24628-30BE-DB47-9E32-4CF056EDFEFF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27A09-6B72-8942-83AC-AD885FB9356B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10998-FF43-BF4B-8554-A2B899855CF7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4EB2F-EBC8-4247-8DF1-4EFD09584D84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B6ADC-D78F-2648-9AB4-B95A83A16369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A026E-F7FD-BC4F-B047-5F5583069060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4C319-DC14-3F46-B37E-6D7287EC4AEA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99BE9-A3DE-4F43-A7FC-34E6143A990D}" type="datetime1">
              <a:rPr lang="en-US" smtClean="0"/>
              <a:t>4/14/16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F2F05-3A87-FA4E-926D-C181BF08D623}" type="datetime1">
              <a:rPr lang="en-US" smtClean="0"/>
              <a:t>4/14/16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ABD9-6EB0-7D41-A88F-C5FC8510F6F3}" type="datetime1">
              <a:rPr lang="en-US" smtClean="0"/>
              <a:t>4/14/16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01449-1D41-364E-8E66-3201FD08AF11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D2E34-B2F3-6048-B325-781A80273556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C66338-5995-0445-88C7-2BC00AFC1BD7}" type="datetime1">
              <a:rPr lang="en-US" smtClean="0"/>
              <a:t>4/14/16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Dynamically 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86DE6F-7063-6346-9C35-3C7478BC12D6}" type="datetime1">
              <a:rPr lang="en-US" sz="1200">
                <a:latin typeface="Garamond" charset="0"/>
              </a:rPr>
              <a:pPr eaLnBrk="1" hangingPunct="1"/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102DE-DE32-F54B-8043-10F3160D52D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Dynamically allocated 2D arrays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Think of each row as 1D array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2D array:</a:t>
            </a:r>
            <a:r>
              <a:rPr lang="en-US" sz="2400">
                <a:latin typeface="Arial" charset="0"/>
                <a:sym typeface="Wingdings" charset="0"/>
              </a:rPr>
              <a:t> an array of 1D arrays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Since array is technically a pointer, 2D array can be implemented as array of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endParaRPr lang="en-US" altLang="ja-JP" sz="240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Example: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DF2310-AF19-D84F-9BE5-743651DCBCEB}" type="datetime1">
              <a:rPr lang="en-US" sz="1200">
                <a:latin typeface="Garamond" charset="0"/>
              </a:rPr>
              <a:pPr eaLnBrk="1" hangingPunct="1"/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CA090-06F5-2A45-8504-A7441AE5797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4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to be posted; due 4/22</a:t>
            </a:r>
          </a:p>
          <a:p>
            <a:pPr lvl="2"/>
            <a:r>
              <a:rPr lang="en-US" dirty="0"/>
              <a:t>Max # late days: 5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9 programs this term</a:t>
            </a:r>
          </a:p>
          <a:p>
            <a:pPr lvl="2"/>
            <a:r>
              <a:rPr lang="en-US" dirty="0"/>
              <a:t>Tentative due dates: 4/20 (P8) and 4/29 (P9)</a:t>
            </a:r>
          </a:p>
          <a:p>
            <a:pPr lvl="2"/>
            <a:r>
              <a:rPr lang="en-US" dirty="0"/>
              <a:t>All 9 programs will count toward your grade</a:t>
            </a:r>
          </a:p>
          <a:p>
            <a:pPr lvl="3"/>
            <a:r>
              <a:rPr lang="en-US" dirty="0"/>
              <a:t>Lowest score will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</a:t>
            </a:r>
            <a:r>
              <a:rPr lang="en-US" dirty="0" smtClean="0"/>
              <a:t>dropped</a:t>
            </a:r>
          </a:p>
          <a:p>
            <a:pPr lvl="1"/>
            <a:r>
              <a:rPr lang="en-US" dirty="0" smtClean="0"/>
              <a:t>No lecture Monday (Patriots’ Day)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2C8E206A-2C18-D740-A4F9-561171370CDF}" type="datetime1">
              <a:rPr lang="en-US" sz="1200" smtClean="0"/>
              <a:t>4/14/16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All remaining </a:t>
            </a:r>
            <a:r>
              <a:rPr lang="en-US" dirty="0" err="1" smtClean="0"/>
              <a:t>regrade</a:t>
            </a:r>
            <a:r>
              <a:rPr lang="en-US" dirty="0" smtClean="0"/>
              <a:t> deadlines: end of semester (4/29)</a:t>
            </a:r>
          </a:p>
          <a:p>
            <a:pPr lvl="1"/>
            <a:r>
              <a:rPr lang="en-US" dirty="0" smtClean="0"/>
              <a:t>Program 8 to be posted; due 4/</a:t>
            </a:r>
            <a:r>
              <a:rPr lang="en-US" dirty="0" smtClean="0"/>
              <a:t>22</a:t>
            </a:r>
          </a:p>
          <a:p>
            <a:pPr lvl="2"/>
            <a:r>
              <a:rPr lang="en-US" dirty="0" smtClean="0"/>
              <a:t>Max # late days: 5</a:t>
            </a:r>
            <a:endParaRPr lang="en-US" dirty="0" smtClean="0"/>
          </a:p>
          <a:p>
            <a:pPr lvl="1"/>
            <a:r>
              <a:rPr lang="en-US" dirty="0" smtClean="0"/>
              <a:t>Only 9 programs this term</a:t>
            </a:r>
          </a:p>
          <a:p>
            <a:pPr lvl="2"/>
            <a:r>
              <a:rPr lang="en-US" dirty="0" smtClean="0"/>
              <a:t>Tentative due dates: 4/20 (P8) and 4/29 (P9)</a:t>
            </a:r>
          </a:p>
          <a:p>
            <a:pPr lvl="2"/>
            <a:r>
              <a:rPr lang="en-US" dirty="0" smtClean="0"/>
              <a:t>All 9 programs will count toward your grade</a:t>
            </a:r>
          </a:p>
          <a:p>
            <a:pPr lvl="3"/>
            <a:r>
              <a:rPr lang="en-US" dirty="0" smtClean="0"/>
              <a:t>Lowest score will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</a:t>
            </a:r>
            <a:r>
              <a:rPr lang="en-US" dirty="0" smtClean="0"/>
              <a:t>dropped</a:t>
            </a:r>
          </a:p>
          <a:p>
            <a:pPr lvl="1"/>
            <a:r>
              <a:rPr lang="en-US" dirty="0"/>
              <a:t>No lecture Monday (Patriots’ Day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 memory allocation examples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4F82F-1491-6B44-BB15-5EC756DBA391}" type="datetime1">
              <a:rPr lang="en-US" sz="1200" smtClean="0"/>
              <a:t>4/14/16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05B691-03B9-9B4C-96E9-D43990899724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9EAACF-2AB1-8A40-B8C4-74C1EDD25652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CB397-4397-CE4D-B6CD-7562192516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5476D-52A2-3E4B-A16F-B67768E314BD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E1FE-029B-0940-8523-9EC788964D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B7441F-85EC-F14F-A844-EB19440D81B3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0D59BF-6E1C-4D4C-B1D2-4272372F8137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2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EBE0E6-729A-8849-A4D9-106D97200B1E}" type="datetime1">
              <a:rPr lang="en-US" sz="1200">
                <a:latin typeface="Garamond" charset="0"/>
              </a:rPr>
              <a:pPr eaLnBrk="1" hangingPunct="1"/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E88926-0FE7-F84B-BF2D-1F59C8AF4975}" type="datetime1">
              <a:rPr lang="en-US" sz="1200">
                <a:latin typeface="Garamond" charset="0"/>
              </a:rPr>
              <a:pPr eaLnBrk="1" hangingPunct="1"/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8321</TotalTime>
  <Words>627</Words>
  <Application>Microsoft Macintosh PowerPoint</Application>
  <PresentationFormat>On-screen Show (4:3)</PresentationFormat>
  <Paragraphs>182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dynamic memory allocation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Dynamically allocated strings</vt:lpstr>
      <vt:lpstr>Dynamically allocated 2D arrays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1675</cp:revision>
  <dcterms:created xsi:type="dcterms:W3CDTF">2006-04-03T05:03:01Z</dcterms:created>
  <dcterms:modified xsi:type="dcterms:W3CDTF">2016-04-14T15:35:03Z</dcterms:modified>
</cp:coreProperties>
</file>