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75" r:id="rId4"/>
    <p:sldId id="476" r:id="rId5"/>
    <p:sldId id="472" r:id="rId6"/>
    <p:sldId id="473" r:id="rId7"/>
    <p:sldId id="474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324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C724D-B4D1-2D4C-9DB4-EE24FF9D5D85}" type="datetime1">
              <a:rPr lang="en-US" smtClean="0"/>
              <a:t>4/14/16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4E9E4-0382-D644-BD8E-3660E870F075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8F6B5-9B59-AF48-9A5C-9F6E5B53803E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B835C-B315-3F41-92C4-EAF9B88A0094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25214-9E45-034C-A0B2-61D35A610EC9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9BF1D-3993-FA45-B0EF-407C502435A4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CC607-573D-764B-95F6-0A4E49D14EF1}" type="datetime1">
              <a:rPr lang="en-US" smtClean="0"/>
              <a:t>4/14/16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E06A7-A484-EE48-B920-C89228A095C9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8FA92-B3C6-5D4A-9518-5F787EBC8911}" type="datetime1">
              <a:rPr lang="en-US" smtClean="0"/>
              <a:t>4/14/16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910C1-0630-794A-A7EC-94ACD444406E}" type="datetime1">
              <a:rPr lang="en-US" smtClean="0"/>
              <a:t>4/14/16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C53CE-2CC6-1D46-AA30-C1C81370E4C8}" type="datetime1">
              <a:rPr lang="en-US" smtClean="0"/>
              <a:t>4/14/16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13605-36B1-5249-BADD-ACDD3FDDD3D5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B9236-DE3C-F642-BB0F-E5FF1DEF0EC4}" type="datetime1">
              <a:rPr lang="en-US" smtClean="0"/>
              <a:t>4/14/16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C6658F-D6AB-AB4D-A9F0-EEF80C8EB897}" type="datetime1">
              <a:rPr lang="en-US" smtClean="0"/>
              <a:t>4/14/16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6F32F6-2838-E840-96A3-72AEAE050744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0095FB-85DD-714A-ABDA-339AE0F312C3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F6F097-AE77-A842-B4E1-053B5E1FC099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DB05D8-D74A-BA45-AC54-E0A368A0D652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8C1BCE-272F-F74C-B9C8-FDD83B231E5D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63FDF7-EE76-F240-858B-5E3C67D80EAB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4B0012-C889-3D48-A4EC-4C57B675E35B}" type="datetime1">
              <a:rPr lang="en-US" sz="1200" smtClean="0">
                <a:latin typeface="Garamond" charset="0"/>
                <a:cs typeface="Arial" charset="0"/>
              </a:rPr>
              <a:t>4/14/16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Continue with dynamically allocated data structures (Wednesday, 4/20)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Save today’s handout!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All remaining </a:t>
            </a:r>
            <a:r>
              <a:rPr lang="en-US" dirty="0" err="1" smtClean="0"/>
              <a:t>regrade</a:t>
            </a:r>
            <a:r>
              <a:rPr lang="en-US" dirty="0" smtClean="0"/>
              <a:t> deadlines: end of semester (4/29)</a:t>
            </a:r>
          </a:p>
          <a:p>
            <a:pPr lvl="1"/>
            <a:r>
              <a:rPr lang="en-US" dirty="0" smtClean="0"/>
              <a:t>Program 8 to be posted; due 4/22</a:t>
            </a:r>
          </a:p>
          <a:p>
            <a:pPr lvl="2"/>
            <a:r>
              <a:rPr lang="en-US" dirty="0" smtClean="0"/>
              <a:t>Max # late days: 5</a:t>
            </a:r>
          </a:p>
          <a:p>
            <a:pPr lvl="1"/>
            <a:r>
              <a:rPr lang="en-US" dirty="0" smtClean="0"/>
              <a:t>Only 9 programs this term</a:t>
            </a:r>
          </a:p>
          <a:p>
            <a:pPr lvl="2"/>
            <a:r>
              <a:rPr lang="en-US" dirty="0" smtClean="0"/>
              <a:t>Tentative due dates: 4/20 (P8) and 4/29 (P9)</a:t>
            </a:r>
          </a:p>
          <a:p>
            <a:pPr lvl="2"/>
            <a:r>
              <a:rPr lang="en-US" dirty="0" smtClean="0"/>
              <a:t>All 9 programs will count toward your grade</a:t>
            </a:r>
          </a:p>
          <a:p>
            <a:pPr lvl="3"/>
            <a:r>
              <a:rPr lang="en-US" dirty="0" smtClean="0"/>
              <a:t>Lowest score will not be dropped</a:t>
            </a:r>
          </a:p>
          <a:p>
            <a:pPr lvl="1"/>
            <a:r>
              <a:rPr lang="en-US" dirty="0" smtClean="0"/>
              <a:t>No lecture Monday (Patriots’ Day)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2231E2-545D-AF45-9BA7-5E11663B471E}" type="datetime1">
              <a:rPr lang="en-US" sz="1200" smtClean="0"/>
              <a:t>4/14/16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17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All remaining </a:t>
            </a:r>
            <a:r>
              <a:rPr lang="en-US" dirty="0" err="1"/>
              <a:t>regrade</a:t>
            </a:r>
            <a:r>
              <a:rPr lang="en-US" dirty="0"/>
              <a:t> deadlines: end of semester (4/29)</a:t>
            </a:r>
          </a:p>
          <a:p>
            <a:pPr lvl="1"/>
            <a:r>
              <a:rPr lang="en-US" dirty="0"/>
              <a:t>Program 8 to be posted; due 4/22</a:t>
            </a:r>
          </a:p>
          <a:p>
            <a:pPr lvl="2"/>
            <a:r>
              <a:rPr lang="en-US" dirty="0"/>
              <a:t>Max # late days: 5</a:t>
            </a:r>
          </a:p>
          <a:p>
            <a:pPr lvl="1"/>
            <a:r>
              <a:rPr lang="en-US" dirty="0"/>
              <a:t>Only 9 programs this term</a:t>
            </a:r>
          </a:p>
          <a:p>
            <a:pPr lvl="2"/>
            <a:r>
              <a:rPr lang="en-US" dirty="0" smtClean="0"/>
              <a:t>Due </a:t>
            </a:r>
            <a:r>
              <a:rPr lang="en-US" dirty="0"/>
              <a:t>dates: 4/</a:t>
            </a:r>
            <a:r>
              <a:rPr lang="en-US" dirty="0" smtClean="0"/>
              <a:t>22 </a:t>
            </a:r>
            <a:r>
              <a:rPr lang="en-US" dirty="0"/>
              <a:t>(P8) and 4/29 (P9)</a:t>
            </a:r>
          </a:p>
          <a:p>
            <a:pPr lvl="2"/>
            <a:r>
              <a:rPr lang="en-US" dirty="0"/>
              <a:t>All 9 programs will count toward your grade</a:t>
            </a:r>
          </a:p>
          <a:p>
            <a:pPr lvl="3"/>
            <a:r>
              <a:rPr lang="en-US" dirty="0"/>
              <a:t>Lowest score will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dropped</a:t>
            </a:r>
          </a:p>
          <a:p>
            <a:pPr lvl="1"/>
            <a:r>
              <a:rPr lang="en-US" dirty="0"/>
              <a:t>No lecture Monday (Patriots’ Day)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Dynamically allocated data structures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73A058-205E-0942-ABD7-CEC8E608CB38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Dynamically </a:t>
            </a:r>
            <a:r>
              <a:rPr lang="en-US" dirty="0">
                <a:latin typeface="Garamond" charset="0"/>
              </a:rPr>
              <a:t>allocated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Strings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arrays of characters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Basic allocation: based on string length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(char)</a:t>
            </a:r>
            <a:r>
              <a:rPr lang="en-US" dirty="0" smtClean="0"/>
              <a:t> is always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Need to account for null character</a:t>
            </a:r>
          </a:p>
          <a:p>
            <a:pPr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copying from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s</a:t>
            </a:r>
            <a:r>
              <a:rPr lang="en-US" dirty="0" smtClean="0">
                <a:ea typeface="+mn-ea"/>
                <a:cs typeface="+mn-cs"/>
              </a:rPr>
              <a:t> to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(char 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(s) + 1);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s);</a:t>
            </a: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Note: dynamically allocated strings must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with them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129857-9631-F942-B6EA-B34A7C4DA0A7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102DE-DE32-F54B-8043-10F3160D52D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6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Dynamically </a:t>
            </a:r>
            <a:r>
              <a:rPr lang="en-US" dirty="0" smtClean="0">
                <a:ea typeface="+mj-ea"/>
                <a:cs typeface="+mj-cs"/>
              </a:rPr>
              <a:t>allocated 2D arrays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Think of each row as 1D array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2D array:</a:t>
            </a:r>
            <a:r>
              <a:rPr lang="en-US" sz="2400">
                <a:latin typeface="Arial" charset="0"/>
                <a:sym typeface="Wingdings" charset="0"/>
              </a:rPr>
              <a:t> an array of 1D arrays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sym typeface="Wingdings" charset="0"/>
              </a:rPr>
              <a:t>Since array is technically a pointer, 2D array can be implemented as array of pointers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endParaRPr lang="en-US" altLang="ja-JP" sz="2400">
              <a:latin typeface="Arial" charset="0"/>
              <a:sym typeface="Wingdings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Example: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89BC6D-B37F-8542-BFCE-422F48F24D99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8CA090-06F5-2A45-8504-A7441AE5797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each of the following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dirty="0" smtClean="0"/>
              <a:t> Read a line of data from the standard input, store that data in a dynamically allocated string, and return the string (as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Hint: Read the data one character at a time and repeatedly reallocate space in the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**make2DArray(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total,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  <a:r>
              <a:rPr lang="en-US" dirty="0" smtClean="0"/>
              <a:t> Given the total number of values and number of rows to be stored in a two-dimensional array, determine the appropriate number of columns, allocate the array, and return its starting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</a:t>
            </a:r>
            <a:r>
              <a:rPr lang="en-US" dirty="0" smtClean="0"/>
              <a:t> does not divide evenly into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dirty="0" smtClean="0"/>
              <a:t>, round up. In other words, an array with 30 values and 4 rows should have 8 columns, even though 30 / 4 = 7.5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DBF932-73AF-4541-AA2C-E79593C6CD10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F075D7-8315-2E4D-8A15-4DF3CB54AC7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1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char c;			// Input character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String to hold line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= (char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n = 1;		// Length of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Repeatedly store character in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until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  '\n' is read; resize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 hold char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while ((c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()) != '\n')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(char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n+1);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c;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n++;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'\0';	// Null terminator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E7D52E-D7C5-D243-A9E6-7A9312749BC3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31B740-CBD9-464C-803D-0FCCBA5590EB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7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**make2DArray(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total,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2-D array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# of columns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Row index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Calculate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round up if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does not divide evenly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total /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if ((total %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!= 0)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Allocate array--first array </a:t>
            </a:r>
            <a:r>
              <a:rPr lang="en-US" b="1" smtClean="0">
                <a:latin typeface="Courier New" pitchFamily="49" charset="0"/>
                <a:ea typeface="+mn-ea"/>
                <a:cs typeface="Courier New" pitchFamily="49" charset="0"/>
              </a:rPr>
              <a:t>of rows,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then each row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13F750-57D2-6F48-A3EE-352312FFE8CE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574329-2840-DF45-B79E-5279658035AE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6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9187E7-B34B-D84E-9473-61491AD910F2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E23D03-887C-2A48-8455-5C46CB7DE236}" type="datetime1">
              <a:rPr lang="en-US" sz="1200" smtClean="0">
                <a:latin typeface="Garamond" charset="0"/>
              </a:rPr>
              <a:t>4/14/16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8988</TotalTime>
  <Words>1165</Words>
  <Application>Microsoft Macintosh PowerPoint</Application>
  <PresentationFormat>On-screen Show (4:3)</PresentationFormat>
  <Paragraphs>257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Review: Dynamically allocated strings</vt:lpstr>
      <vt:lpstr>Review: Dynamically allocated 2D arrays</vt:lpstr>
      <vt:lpstr>Example</vt:lpstr>
      <vt:lpstr>Solution</vt:lpstr>
      <vt:lpstr>Solution (continued)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Examples</vt:lpstr>
      <vt:lpstr>Finding item in list</vt:lpstr>
      <vt:lpstr>Solution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1677</cp:revision>
  <dcterms:created xsi:type="dcterms:W3CDTF">2006-04-03T05:03:01Z</dcterms:created>
  <dcterms:modified xsi:type="dcterms:W3CDTF">2016-04-15T00:19:23Z</dcterms:modified>
</cp:coreProperties>
</file>