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C724D-B4D1-2D4C-9DB4-EE24FF9D5D85}" type="datetime1">
              <a:rPr lang="en-US" smtClean="0"/>
              <a:t>4/20/2016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4E9E4-0382-D644-BD8E-3660E870F075}" type="datetime1">
              <a:rPr lang="en-US" smtClean="0"/>
              <a:t>4/20/2016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8F6B5-9B59-AF48-9A5C-9F6E5B53803E}" type="datetime1">
              <a:rPr lang="en-US" smtClean="0"/>
              <a:t>4/20/2016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B835C-B315-3F41-92C4-EAF9B88A0094}" type="datetime1">
              <a:rPr lang="en-US" smtClean="0"/>
              <a:t>4/20/2016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5214-9E45-034C-A0B2-61D35A610EC9}" type="datetime1">
              <a:rPr lang="en-US" smtClean="0"/>
              <a:t>4/20/2016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BF1D-3993-FA45-B0EF-407C502435A4}" type="datetime1">
              <a:rPr lang="en-US" smtClean="0"/>
              <a:t>4/20/2016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CC607-573D-764B-95F6-0A4E49D14EF1}" type="datetime1">
              <a:rPr lang="en-US" smtClean="0"/>
              <a:t>4/20/2016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E06A7-A484-EE48-B920-C89228A095C9}" type="datetime1">
              <a:rPr lang="en-US" smtClean="0"/>
              <a:t>4/20/2016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8FA92-B3C6-5D4A-9518-5F787EBC8911}" type="datetime1">
              <a:rPr lang="en-US" smtClean="0"/>
              <a:t>4/20/2016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910C1-0630-794A-A7EC-94ACD444406E}" type="datetime1">
              <a:rPr lang="en-US" smtClean="0"/>
              <a:t>4/20/2016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C53CE-2CC6-1D46-AA30-C1C81370E4C8}" type="datetime1">
              <a:rPr lang="en-US" smtClean="0"/>
              <a:t>4/20/2016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13605-36B1-5249-BADD-ACDD3FDDD3D5}" type="datetime1">
              <a:rPr lang="en-US" smtClean="0"/>
              <a:t>4/20/2016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B9236-DE3C-F642-BB0F-E5FF1DEF0EC4}" type="datetime1">
              <a:rPr lang="en-US" smtClean="0"/>
              <a:t>4/20/2016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C6658F-D6AB-AB4D-A9F0-EEF80C8EB897}" type="datetime1">
              <a:rPr lang="en-US" smtClean="0"/>
              <a:t>4/20/2016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 (cont.)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63FDF7-EE76-F240-858B-5E3C67D80EAB}" type="datetime1">
              <a:rPr lang="en-US" sz="1200" smtClean="0">
                <a:latin typeface="Garamond" charset="0"/>
                <a:cs typeface="Arial" charset="0"/>
              </a:rPr>
              <a:t>4/20/2016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4B0012-C889-3D48-A4EC-4C57B675E35B}" type="datetime1">
              <a:rPr lang="en-US" sz="1200" smtClean="0">
                <a:latin typeface="Garamond" charset="0"/>
                <a:cs typeface="Arial" charset="0"/>
              </a:rPr>
              <a:t>4/20/2016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50328-3928-6540-9D0C-7F789FD0B120}" type="datetime1">
              <a:rPr lang="en-US" sz="1200" smtClean="0">
                <a:latin typeface="Garamond" charset="0"/>
                <a:cs typeface="Arial" charset="0"/>
              </a:rPr>
              <a:t>4/20/2016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0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68D204-99A4-A647-AEFD-84A197F945B6}" type="datetime1">
              <a:rPr lang="en-US" sz="1200" smtClean="0">
                <a:latin typeface="Garamond" charset="0"/>
                <a:cs typeface="Arial" charset="0"/>
              </a:rPr>
              <a:t>4/20/2016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Can ensure each item is sorted as it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sz="2600">
                <a:latin typeface="Arial" charset="0"/>
              </a:rPr>
              <a:t>s added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Often done by going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sz="1900">
                <a:latin typeface="Arial" charset="0"/>
              </a:rPr>
              <a:t>past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sz="1900">
                <a:latin typeface="Arial" charset="0"/>
              </a:rPr>
              <a:t> appropriate spot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7C0FC7-17CD-F34D-8236-A461FBCD7279}" type="datetime1">
              <a:rPr lang="en-US" smtClean="0">
                <a:latin typeface="Garamond" charset="0"/>
              </a:rPr>
              <a:t>4/20/2016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0518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E2F54-5134-FA42-B0A4-00D56BAF3FA1}" type="datetime1">
              <a:rPr lang="en-US" smtClean="0">
                <a:latin typeface="Garamond" charset="0"/>
              </a:rPr>
              <a:t>4/20/2016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EE0208-46BA-D844-BFCB-88C92BC0BEB4}" type="datetime1">
              <a:rPr lang="en-US" smtClean="0">
                <a:latin typeface="Garamond" charset="0"/>
              </a:rPr>
              <a:t>4/20/2016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76AEB5-A2C6-B34F-92B2-C8E0BE42F535}" type="datetime1">
              <a:rPr lang="en-US" smtClean="0">
                <a:latin typeface="Garamond" charset="0"/>
              </a:rPr>
              <a:t>4/20/2016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077B4-09E5-F241-A508-A8CA1741EE08}" type="datetime1">
              <a:rPr lang="en-US" smtClean="0">
                <a:latin typeface="Garamond" charset="0"/>
              </a:rPr>
              <a:t>4/20/2016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2967DC-EEA6-2045-A64F-5B582889C015}" type="datetime1">
              <a:rPr lang="en-US" smtClean="0">
                <a:latin typeface="Garamond" charset="0"/>
              </a:rPr>
              <a:t>4/20/2016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/>
              <a:t>Program 8 </a:t>
            </a:r>
            <a:r>
              <a:rPr lang="en-US" dirty="0" smtClean="0"/>
              <a:t>due </a:t>
            </a:r>
            <a:r>
              <a:rPr lang="en-US" dirty="0"/>
              <a:t>4/22</a:t>
            </a:r>
          </a:p>
          <a:p>
            <a:pPr lvl="2"/>
            <a:r>
              <a:rPr lang="en-US" dirty="0"/>
              <a:t>Max # late days: 5</a:t>
            </a:r>
          </a:p>
          <a:p>
            <a:pPr lvl="1"/>
            <a:r>
              <a:rPr lang="en-US" dirty="0"/>
              <a:t>Only 9 programs this term</a:t>
            </a:r>
          </a:p>
          <a:p>
            <a:pPr lvl="2"/>
            <a:r>
              <a:rPr lang="en-US" dirty="0" smtClean="0"/>
              <a:t>Due </a:t>
            </a:r>
            <a:r>
              <a:rPr lang="en-US" dirty="0"/>
              <a:t>dates: 4/</a:t>
            </a:r>
            <a:r>
              <a:rPr lang="en-US" dirty="0" smtClean="0"/>
              <a:t>22 </a:t>
            </a:r>
            <a:r>
              <a:rPr lang="en-US" dirty="0"/>
              <a:t>(P8) and 4/29 (P9)</a:t>
            </a:r>
          </a:p>
          <a:p>
            <a:pPr lvl="2"/>
            <a:r>
              <a:rPr lang="en-US" dirty="0"/>
              <a:t>All 9 programs will count toward your grade</a:t>
            </a:r>
          </a:p>
          <a:p>
            <a:pPr lvl="3"/>
            <a:r>
              <a:rPr lang="en-US" dirty="0"/>
              <a:t>Lowest score will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dropped</a:t>
            </a:r>
          </a:p>
          <a:p>
            <a:pPr lvl="1"/>
            <a:r>
              <a:rPr lang="en-US" dirty="0" smtClean="0"/>
              <a:t>Exam 3: Friday, 5/6, 6:30-9:30 PM, Pasteur 301</a:t>
            </a:r>
          </a:p>
          <a:p>
            <a:pPr lvl="2"/>
            <a:r>
              <a:rPr lang="en-US" dirty="0" smtClean="0"/>
              <a:t>Q &amp; A session during exam week (W/</a:t>
            </a:r>
            <a:r>
              <a:rPr lang="en-US" dirty="0" err="1" smtClean="0"/>
              <a:t>Th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Doodle poll to be posted</a:t>
            </a:r>
            <a:endParaRPr lang="en-US" dirty="0"/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Dynamically allocated data structures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73A058-205E-0942-ABD7-CEC8E608CB38}" type="datetime1">
              <a:rPr lang="en-US" sz="1200" smtClean="0">
                <a:latin typeface="Garamond" charset="0"/>
              </a:rPr>
              <a:t>4/20/2016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3D574A-D372-214E-9065-10F64795A406}" type="datetime1">
              <a:rPr lang="en-US" smtClean="0">
                <a:latin typeface="Garamond" charset="0"/>
              </a:rPr>
              <a:t>4/20/2016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Finish dynamically allocated data structures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Save today’s handout!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/>
              <a:t>Program 8 due 4/22</a:t>
            </a:r>
          </a:p>
          <a:p>
            <a:pPr lvl="2"/>
            <a:r>
              <a:rPr lang="en-US" dirty="0"/>
              <a:t>Max # late days: 5</a:t>
            </a:r>
          </a:p>
          <a:p>
            <a:pPr lvl="1"/>
            <a:r>
              <a:rPr lang="en-US" dirty="0"/>
              <a:t>Only 9 programs this term</a:t>
            </a:r>
          </a:p>
          <a:p>
            <a:pPr lvl="2"/>
            <a:r>
              <a:rPr lang="en-US" dirty="0"/>
              <a:t>Due dates: 4/22 (P8) and 4/29 (P9)</a:t>
            </a:r>
          </a:p>
          <a:p>
            <a:pPr lvl="2"/>
            <a:r>
              <a:rPr lang="en-US" dirty="0"/>
              <a:t>All 9 programs will count toward your grade</a:t>
            </a:r>
          </a:p>
          <a:p>
            <a:pPr lvl="3"/>
            <a:r>
              <a:rPr lang="en-US" dirty="0"/>
              <a:t>Lowest score will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dropped</a:t>
            </a:r>
          </a:p>
          <a:p>
            <a:pPr lvl="1"/>
            <a:r>
              <a:rPr lang="en-US" dirty="0"/>
              <a:t>Exam 3: Friday, 5/6, 6:30-9:30 PM, Pasteur 301</a:t>
            </a:r>
          </a:p>
          <a:p>
            <a:pPr lvl="2"/>
            <a:r>
              <a:rPr lang="en-US" dirty="0"/>
              <a:t>Q &amp; A session during exam week (W/</a:t>
            </a:r>
            <a:r>
              <a:rPr lang="en-US" dirty="0" err="1"/>
              <a:t>Th</a:t>
            </a:r>
            <a:r>
              <a:rPr lang="en-US" dirty="0"/>
              <a:t>)?</a:t>
            </a:r>
          </a:p>
          <a:p>
            <a:pPr lvl="2"/>
            <a:r>
              <a:rPr lang="en-US" dirty="0"/>
              <a:t>Doodle poll to be posted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2231E2-545D-AF45-9BA7-5E11663B471E}" type="datetime1">
              <a:rPr lang="en-US" sz="1200" smtClean="0"/>
              <a:t>4/20/2016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21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9187E7-B34B-D84E-9473-61491AD910F2}" type="datetime1">
              <a:rPr lang="en-US" sz="1200" smtClean="0">
                <a:latin typeface="Garamond" charset="0"/>
              </a:rPr>
              <a:t>4/20/2016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E23D03-887C-2A48-8455-5C46CB7DE236}" type="datetime1">
              <a:rPr lang="en-US" sz="1200" smtClean="0">
                <a:latin typeface="Garamond" charset="0"/>
              </a:rPr>
              <a:t>4/20/2016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6F32F6-2838-E840-96A3-72AEAE050744}" type="datetime1">
              <a:rPr lang="en-US" sz="1200" smtClean="0">
                <a:latin typeface="Garamond" charset="0"/>
              </a:rPr>
              <a:t>4/20/2016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0095FB-85DD-714A-ABDA-339AE0F312C3}" type="datetime1">
              <a:rPr lang="en-US" sz="1200" smtClean="0">
                <a:latin typeface="Garamond" charset="0"/>
              </a:rPr>
              <a:t>4/20/2016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F097-AE77-A842-B4E1-053B5E1FC099}" type="datetime1">
              <a:rPr lang="en-US" sz="1200" smtClean="0">
                <a:latin typeface="Garamond" charset="0"/>
              </a:rPr>
              <a:t>4/20/2016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DB05D8-D74A-BA45-AC54-E0A368A0D652}" type="datetime1">
              <a:rPr lang="en-US" sz="1200" smtClean="0">
                <a:latin typeface="Garamond" charset="0"/>
              </a:rPr>
              <a:t>4/20/2016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8C1BCE-272F-F74C-B9C8-FDD83B231E5D}" type="datetime1">
              <a:rPr lang="en-US" sz="1200" smtClean="0">
                <a:latin typeface="Garamond" charset="0"/>
                <a:cs typeface="Arial" charset="0"/>
              </a:rPr>
              <a:t>4/20/2016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9047</TotalTime>
  <Words>1501</Words>
  <Application>Microsoft Office PowerPoint</Application>
  <PresentationFormat>On-screen Show (4:3)</PresentationFormat>
  <Paragraphs>331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Deleting item from list</vt:lpstr>
      <vt:lpstr>Deleting item from list (continued)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J. Geiger</cp:lastModifiedBy>
  <cp:revision>1686</cp:revision>
  <dcterms:created xsi:type="dcterms:W3CDTF">2006-04-03T05:03:01Z</dcterms:created>
  <dcterms:modified xsi:type="dcterms:W3CDTF">2016-04-20T16:52:01Z</dcterms:modified>
</cp:coreProperties>
</file>