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66" r:id="rId4"/>
    <p:sldId id="467" r:id="rId5"/>
    <p:sldId id="468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B9D3C3-5A5D-4E47-821C-A9463BE2C8B4}" type="datetime1">
              <a:rPr lang="en-US" smtClean="0"/>
              <a:t>4/22/16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6357F-BE28-6B4B-939D-29436B8AB79B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EEEFD-3384-FC41-8C0A-2031D20CE06D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4D357-3492-BF40-AAFB-25B4D7721653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D0B4B-7059-F94F-B3CB-5150E8085308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D7C5-E9E5-9141-B457-1E5599A5CF91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E00EE-0B09-F24C-839B-EAC5C19642F3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F8ACA-968B-0046-8C5C-444A5C8F7866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2B216-C7D6-1644-BA47-FACBB9F829B4}" type="datetime1">
              <a:rPr lang="en-US" smtClean="0"/>
              <a:t>4/22/16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845DB-A8CE-F944-94F7-353F6263AC8B}" type="datetime1">
              <a:rPr lang="en-US" smtClean="0"/>
              <a:t>4/22/16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F00E2-3C56-1A4A-BBA3-97A2AF71A608}" type="datetime1">
              <a:rPr lang="en-US" smtClean="0"/>
              <a:t>4/22/16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CC01D-29FC-EA4C-B6D7-2C88881534F2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279A4-A0EB-424F-87B9-7ED353F308AB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9B9BE3-6AAD-4D41-A3A3-439261671541}" type="datetime1">
              <a:rPr lang="en-US" smtClean="0"/>
              <a:t>4/22/16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 (cont.)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A8BDD1-A3BF-8E41-987B-BF1E04FF0525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4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BF304A-B498-984C-A947-47FA8C73310A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EE97DC-6E23-C749-AA3D-4058E30DCFD8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16BCC6-514F-DC43-B839-DC58F67C93F6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5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82113-7950-834F-ADFD-829A9BFCBABF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0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1E0F09-C36F-E043-9E0D-2E631FB3C24B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8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information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>
                <a:latin typeface="Arial" charset="0"/>
              </a:rPr>
              <a:t>Name </a:t>
            </a:r>
            <a:br>
              <a:rPr lang="en-US">
                <a:latin typeface="Arial" charset="0"/>
              </a:rPr>
            </a:br>
            <a:r>
              <a:rPr lang="en-US" sz="1800">
                <a:latin typeface="Courier New" charset="0"/>
                <a:cs typeface="Courier New" charset="0"/>
              </a:rPr>
              <a:t>z:\Visual Studio 2010\Projects\fileio\fileio\myinput.txt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Read/Write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Type (binary or ASCII text)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Access (security; single/multiple user)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Position in file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Arial" charset="0"/>
                <a:cs typeface="Courier New" charset="0"/>
              </a:rPr>
              <a:t>All above info is stored in a FILE type variable, pointed to by a file handle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79A01-EA3C-9F44-86B1-EED8BECE605E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74E93-B767-E944-A8C3-0DD04F594E3F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up to three characters, in double quotes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Second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 (update mode)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Allows both reading and writing to same file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Third (optional) char: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If text files, characters </a:t>
            </a:r>
            <a:r>
              <a:rPr lang="en-US" u="sng" dirty="0" smtClean="0"/>
              <a:t>may</a:t>
            </a:r>
            <a:r>
              <a:rPr lang="en-US" dirty="0" smtClean="0"/>
              <a:t> be adapted to ASCII/Unicode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Returns FILE address if successful; NULL otherwise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8DFEB-F80E-1249-B0E4-B25034227F61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17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fclose</a:t>
            </a:r>
            <a:r>
              <a:rPr lang="en-US" b="1">
                <a:latin typeface="Arial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>
                <a:latin typeface="Arial" charset="0"/>
              </a:rPr>
              <a:t>)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Closes a file</a:t>
            </a:r>
          </a:p>
          <a:p>
            <a:pPr lvl="1"/>
            <a:r>
              <a:rPr lang="en-US">
                <a:latin typeface="Arial" charset="0"/>
              </a:rPr>
              <a:t>Argument is address returned by </a:t>
            </a:r>
            <a:r>
              <a:rPr lang="en-US" b="1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</a:rPr>
              <a:t>Recommended for input files</a:t>
            </a:r>
          </a:p>
          <a:p>
            <a:r>
              <a:rPr lang="en-US">
                <a:latin typeface="Arial" charset="0"/>
              </a:rPr>
              <a:t>Required for output files </a:t>
            </a:r>
          </a:p>
          <a:p>
            <a:pPr lvl="1"/>
            <a:r>
              <a:rPr lang="en-US">
                <a:latin typeface="Arial" charset="0"/>
              </a:rPr>
              <a:t>O/S 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2E0FAB-C8AE-974B-9330-C63EA0E37434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9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C013FD-4A40-DA4C-BE7C-492821824A36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4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</a:t>
            </a:r>
            <a:r>
              <a:rPr lang="en-US" dirty="0" smtClean="0"/>
              <a:t>due today</a:t>
            </a:r>
            <a:endParaRPr lang="en-US" dirty="0"/>
          </a:p>
          <a:p>
            <a:pPr lvl="2"/>
            <a:r>
              <a:rPr lang="en-US" dirty="0"/>
              <a:t>Max # late days: </a:t>
            </a:r>
            <a:r>
              <a:rPr lang="en-US" dirty="0" smtClean="0"/>
              <a:t>5 (max penalty: -16)</a:t>
            </a:r>
            <a:endParaRPr lang="en-US" dirty="0"/>
          </a:p>
          <a:p>
            <a:pPr lvl="1"/>
            <a:r>
              <a:rPr lang="en-US" dirty="0" smtClean="0"/>
              <a:t>Program 9 to be posted; due 4/29</a:t>
            </a:r>
          </a:p>
          <a:p>
            <a:pPr lvl="2"/>
            <a:r>
              <a:rPr lang="en-US" dirty="0" smtClean="0"/>
              <a:t>Max # late days: 3 (max penalty -4)</a:t>
            </a:r>
            <a:endParaRPr lang="en-US" dirty="0"/>
          </a:p>
          <a:p>
            <a:pPr lvl="1"/>
            <a:r>
              <a:rPr lang="en-US" dirty="0" smtClean="0"/>
              <a:t>Exam 3: Friday, 5/6, 6:30-9:30 PM, Pasteur 301</a:t>
            </a:r>
          </a:p>
          <a:p>
            <a:pPr lvl="2"/>
            <a:r>
              <a:rPr lang="en-US" dirty="0" smtClean="0"/>
              <a:t>Q &amp; A session during exam week (W/</a:t>
            </a:r>
            <a:r>
              <a:rPr lang="en-US" dirty="0" err="1" smtClean="0"/>
              <a:t>Th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Doodle poll to be posted</a:t>
            </a:r>
            <a:endParaRPr lang="en-US" dirty="0"/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Finish linked lists</a:t>
            </a:r>
          </a:p>
          <a:p>
            <a:pPr lvl="1"/>
            <a:r>
              <a:rPr lang="en-US" dirty="0" smtClean="0">
                <a:latin typeface="Arial" charset="0"/>
              </a:rPr>
              <a:t>File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B49F49-8A37-F04D-AFE5-E80638A78E30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FD44AE-9D37-9C40-BC7A-EBE4845F5B5B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Finish (what we can on) file, character, &amp; line I/O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Save today’s handout!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8 due today</a:t>
            </a:r>
          </a:p>
          <a:p>
            <a:pPr lvl="2"/>
            <a:r>
              <a:rPr lang="en-US" dirty="0"/>
              <a:t>Max # late days: 5 (max penalty: -16)</a:t>
            </a:r>
          </a:p>
          <a:p>
            <a:pPr lvl="1"/>
            <a:r>
              <a:rPr lang="en-US" dirty="0"/>
              <a:t>Program 9 to be posted; due 4/29</a:t>
            </a:r>
          </a:p>
          <a:p>
            <a:pPr lvl="2"/>
            <a:r>
              <a:rPr lang="en-US" dirty="0"/>
              <a:t>Max # late days: 3 (max penalty -4)</a:t>
            </a:r>
          </a:p>
          <a:p>
            <a:pPr lvl="1"/>
            <a:r>
              <a:rPr lang="en-US" dirty="0"/>
              <a:t>Exam 3: Friday, 5/6, 6:30-9:30 PM, Pasteur 301</a:t>
            </a:r>
          </a:p>
          <a:p>
            <a:pPr lvl="2"/>
            <a:r>
              <a:rPr lang="en-US" dirty="0"/>
              <a:t>Q &amp; A session during exam week (W/</a:t>
            </a:r>
            <a:r>
              <a:rPr lang="en-US" dirty="0" err="1"/>
              <a:t>Th</a:t>
            </a:r>
            <a:r>
              <a:rPr lang="en-US" dirty="0"/>
              <a:t>)?</a:t>
            </a:r>
          </a:p>
          <a:p>
            <a:pPr lvl="2"/>
            <a:r>
              <a:rPr lang="en-US" dirty="0"/>
              <a:t>Doodle poll to be posted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C464FB-E648-B14A-A1FA-E7ECE655D5C2}" type="datetime1">
              <a:rPr lang="en-US" sz="1200" smtClean="0"/>
              <a:t>4/22/16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21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643503-8CDC-5748-9B67-EC3B023AA3D3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8BE012-B4B7-8C45-AF0A-659856BD049D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Adding </a:t>
            </a:r>
            <a:r>
              <a:rPr lang="en-US" dirty="0">
                <a:latin typeface="Garamond" charset="0"/>
              </a:rPr>
              <a:t>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1DDB12-E06B-1D4C-BE4C-4591CCD088BC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Finding node in list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36A51E-E194-B047-9FEB-C0997B710CEE}" type="datetime1">
              <a:rPr lang="en-US" sz="1200" smtClean="0">
                <a:latin typeface="Garamond" charset="0"/>
                <a:cs typeface="Arial" charset="0"/>
              </a:rPr>
              <a:t>4/22/16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Deleting </a:t>
            </a:r>
            <a:r>
              <a:rPr lang="en-US" dirty="0">
                <a:latin typeface="Garamond" charset="0"/>
              </a:rPr>
              <a:t>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54E9E5-515E-674A-BE57-DAA071C3C04B}" type="datetime1">
              <a:rPr lang="en-US" sz="1200" smtClean="0">
                <a:latin typeface="Garamond" charset="0"/>
                <a:cs typeface="Arial" charset="0"/>
              </a:rPr>
              <a:t>4/22/16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0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Deleting </a:t>
            </a:r>
            <a:r>
              <a:rPr lang="en-US" dirty="0">
                <a:latin typeface="Garamond" charset="0"/>
              </a:rPr>
              <a:t>item from list (</a:t>
            </a:r>
            <a:r>
              <a:rPr lang="en-US" dirty="0" smtClean="0">
                <a:latin typeface="Garamond" charset="0"/>
              </a:rPr>
              <a:t>cont.)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F01EA3-90B1-944B-BEE3-F63CAC0A0166}" type="datetime1">
              <a:rPr lang="en-US" sz="1200" smtClean="0">
                <a:latin typeface="Garamond" charset="0"/>
                <a:cs typeface="Arial" charset="0"/>
              </a:rPr>
              <a:t>4/22/16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1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402CEA-2DD9-6443-8D98-339381DCEF0F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05182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9086</TotalTime>
  <Words>1619</Words>
  <Application>Microsoft Macintosh PowerPoint</Application>
  <PresentationFormat>On-screen Show (4:3)</PresentationFormat>
  <Paragraphs>321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Review: Linked list</vt:lpstr>
      <vt:lpstr>Review: Linked list definition</vt:lpstr>
      <vt:lpstr>Review: Adding to list</vt:lpstr>
      <vt:lpstr>Review: Finding node in list</vt:lpstr>
      <vt:lpstr>Review: Deleting item from list</vt:lpstr>
      <vt:lpstr>Review: Deleting item from list (cont.)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File information</vt:lpstr>
      <vt:lpstr>File i/o function calls</vt:lpstr>
      <vt:lpstr>File i/o function calls</vt:lpstr>
      <vt:lpstr>Example of basic file function usage</vt:lpstr>
      <vt:lpstr>File i/o function calls: formatted I/O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1704</cp:revision>
  <dcterms:created xsi:type="dcterms:W3CDTF">2006-04-03T05:03:01Z</dcterms:created>
  <dcterms:modified xsi:type="dcterms:W3CDTF">2016-04-22T20:32:57Z</dcterms:modified>
</cp:coreProperties>
</file>