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4/1/2016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CEC2B2-25E6-AF45-BFC6-7D833287E8B5}" type="datetime1">
              <a:rPr lang="en-US" smtClean="0"/>
              <a:t>4/1/2016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08C1-E060-6748-BADE-7EB46D469C10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8E44C-9E86-6F41-B722-E312BFAB02F4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AD64-0571-B84D-BCCA-74F34C3AD5F8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9743-248B-3744-85F7-EF7320A81009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24735-2AE6-4040-B52A-B7C9F60FA33F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83413-9A61-844F-9834-C413731F5F8E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5B10-C561-A64E-B7A8-EDA0EF3994C9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47EAF-2F73-744A-AD27-3DE08FC66961}" type="datetime1">
              <a:rPr lang="en-US" smtClean="0"/>
              <a:t>4/1/2016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E3DA1-9159-CF4A-A70F-FD56B9A21749}" type="datetime1">
              <a:rPr lang="en-US" smtClean="0"/>
              <a:t>4/1/2016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5DDB7-9506-8F48-B4D8-5FC39CA94EB4}" type="datetime1">
              <a:rPr lang="en-US" smtClean="0"/>
              <a:t>4/1/2016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707D-B3F3-5645-804D-414AB2280A01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66FE4-0FE1-7349-8CD8-2FBB92D33B90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0E165FC-618B-8841-887A-71E974854C50}" type="datetime1">
              <a:rPr lang="en-US" smtClean="0"/>
              <a:t>4/1/2016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assembly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FABAD-F90D-F345-8F1D-07EE44AEB882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E95EFD-B8E9-A242-BB18-E4204E2AC293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8D1B13-7895-2042-93D3-38F9380A6036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More PIC programming + </a:t>
            </a:r>
            <a:r>
              <a:rPr lang="en-US" smtClean="0">
                <a:latin typeface="Arial" charset="0"/>
              </a:rPr>
              <a:t>return exams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7 to be posted; due date TBD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Exams returned Monday</a:t>
            </a:r>
            <a:endParaRPr lang="en-US" sz="2000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7266FA-30F0-E94E-84C3-9F390079CDEE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7 to be posted; due date TBD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Exams returned Monday</a:t>
            </a:r>
            <a:endParaRPr lang="en-US" sz="20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Finish PIC instruction set</a:t>
            </a:r>
          </a:p>
          <a:p>
            <a:pPr lvl="1"/>
            <a:r>
              <a:rPr lang="en-US" dirty="0">
                <a:latin typeface="Arial" charset="0"/>
              </a:rPr>
              <a:t>Common simple operations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A782AE-3008-5245-992E-344BC33B9058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23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C65CA-062B-CE4D-9D24-0FBB3CA8A4FD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X</a:t>
            </a:r>
            <a:endParaRPr lang="en-US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X +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</a:t>
            </a:r>
            <a:r>
              <a:rPr lang="en-US" dirty="0" smtClean="0">
                <a:latin typeface="Arial" charset="0"/>
                <a:sym typeface="Wingdings" charset="0"/>
              </a:rPr>
              <a:t>X, </a:t>
            </a:r>
            <a:r>
              <a:rPr lang="en-US" dirty="0">
                <a:latin typeface="Arial" charset="0"/>
                <a:sym typeface="Wingdings" charset="0"/>
              </a:rPr>
              <a:t>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CFD156-8BBF-9C43-AA25-C15BE2223346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to label if carry == 0 (similar to x86 JNC)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if result of comparison is equal (~x86 JE)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B6BB4-9D3F-334D-B505-C95A2E9C0816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1E6299-395F-6344-A9CB-9A498EDEDDD8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EBF16-4E23-AA48-85EA-8F0425FD02F5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</a:t>
            </a:r>
            <a:r>
              <a:rPr lang="en-US" sz="2300" dirty="0" smtClean="0">
                <a:latin typeface="Arial" charset="0"/>
              </a:rPr>
              <a:t>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to the right by 1 </a:t>
            </a:r>
            <a:r>
              <a:rPr lang="en-US" sz="2000" u="sng" dirty="0" smtClean="0">
                <a:latin typeface="Arial" charset="0"/>
              </a:rPr>
              <a:t>without</a:t>
            </a:r>
            <a:r>
              <a:rPr lang="en-US" sz="2000" dirty="0" smtClean="0">
                <a:latin typeface="Arial" charset="0"/>
              </a:rPr>
              <a:t> the carry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	; Rotate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should be </a:t>
            </a:r>
            <a:r>
              <a:rPr lang="en-US" sz="1700" dirty="0" smtClean="0">
                <a:latin typeface="Arial" charset="0"/>
              </a:rPr>
              <a:t>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through the carry to the left by 3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; Rotate </a:t>
            </a:r>
            <a:r>
              <a:rPr lang="en-US" sz="1700" dirty="0" err="1" smtClean="0">
                <a:latin typeface="Arial" charset="0"/>
              </a:rPr>
              <a:t>Xone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86F447-2C21-334F-B463-A1A65B37F5EB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Note: there is no actual translation from x86 to PIC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</a:t>
            </a:r>
            <a:r>
              <a:rPr lang="en-US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	AL</a:t>
            </a:r>
            <a:r>
              <a:rPr lang="en-US" dirty="0">
                <a:latin typeface="Arial" charset="0"/>
              </a:rPr>
              <a:t>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A2D3DF-5B6A-9D42-A440-115DD6691A10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9883</TotalTime>
  <Words>374</Words>
  <Application>Microsoft Office PowerPoint</Application>
  <PresentationFormat>On-screen Show (4:3)</PresentationFormat>
  <Paragraphs>173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1797</cp:revision>
  <dcterms:created xsi:type="dcterms:W3CDTF">2006-04-03T05:03:01Z</dcterms:created>
  <dcterms:modified xsi:type="dcterms:W3CDTF">2016-04-01T13:23:34Z</dcterms:modified>
</cp:coreProperties>
</file>