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46" r:id="rId4"/>
    <p:sldId id="442" r:id="rId5"/>
    <p:sldId id="443" r:id="rId6"/>
    <p:sldId id="447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8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Relationship Id="rId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5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10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11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87760-6688-4246-90BC-439685B34A47}" type="datetime1">
              <a:rPr lang="en-US" smtClean="0"/>
              <a:t>1/27/16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E3C51-BD57-674D-A5D4-97C69F59F27F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E9167-2136-E042-8F3A-7DA57870B89B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A05D3-0C93-8A46-ADFC-8E6F1CCC3896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32D34-1B99-1946-AAA7-DD899E338FB6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BD301-6D88-DC44-B434-ABB6CC9D8D1C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C483F-E9CA-C04D-8C91-182D76A01FFE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8D015-55A8-3442-98CD-E4A0725638BF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429A6-ED90-E649-9BBB-EB1160D4C108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1B7A8-07BA-E840-AF43-7E7FA45D03F9}" type="datetime1">
              <a:rPr lang="en-US" smtClean="0"/>
              <a:t>1/27/16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01D41-2D11-7F4E-820C-857D97E1FE82}" type="datetime1">
              <a:rPr lang="en-US" smtClean="0"/>
              <a:t>1/27/16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6483A-DCEC-1043-9C93-0BE09C673E30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409E7-5128-BF4E-9E86-8B6698C0C554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2824167-176F-FE42-A0FB-082BA908EE06}" type="datetime1">
              <a:rPr lang="en-US" smtClean="0"/>
              <a:t>1/27/16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pic>
        <p:nvPicPr>
          <p:cNvPr id="17411" name="Picture 6" descr="~AUT006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2082800" cy="3429000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76400"/>
            <a:ext cx="60594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>
                <a:latin typeface="Arial" charset="0"/>
              </a:rPr>
              <a:t>What is the final state of all affected registers?</a:t>
            </a:r>
          </a:p>
          <a:p>
            <a:pPr lvl="1"/>
            <a:r>
              <a:rPr lang="en-US">
                <a:latin typeface="Arial" charset="0"/>
              </a:rPr>
              <a:t>Why is AX used to initialize segment registers?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31F0-24AB-5641-A0B7-A8A43C6A01EC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AX, 2000H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DS, AX 	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ES,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ES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3000H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0AH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100H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0100H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200H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0200H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300H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0300H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DCFE0-D478-A348-B1F2-1A5DF80B6422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60FA4-53A0-8648-9187-2F3785C2165B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3D38BF-A933-D646-856A-A57333B39C06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9C44A9-1C2D-994D-872D-E9BFB8B0D208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Finish data transfer instructions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1:00 PM today</a:t>
            </a:r>
          </a:p>
          <a:p>
            <a:pPr lvl="1"/>
            <a:r>
              <a:rPr lang="en-US">
                <a:latin typeface="Arial" charset="0"/>
              </a:rPr>
              <a:t>HW 2 to be posted; due 1:00 PM, Friday, 2/5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0CFC65-455D-7941-B212-6F16940BBB2E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1:00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1:00 PM, Friday, 2/5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Assembly </a:t>
            </a:r>
            <a:r>
              <a:rPr lang="en-US" dirty="0">
                <a:latin typeface="Arial" charset="0"/>
              </a:rPr>
              <a:t>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8B9DEE-6DBA-7448-9B7B-E35A62DA1DA9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data </a:t>
            </a:r>
            <a:r>
              <a:rPr lang="en-US" dirty="0" smtClean="0">
                <a:latin typeface="Garamond" charset="0"/>
              </a:rPr>
              <a:t>types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Refresher on x86 registers</a:t>
            </a:r>
          </a:p>
          <a:p>
            <a:pPr lvl="1"/>
            <a:r>
              <a:rPr lang="en-US" sz="2400">
                <a:latin typeface="Arial" charset="0"/>
              </a:rPr>
              <a:t>Gen. purpose registers: 16 or 32 bits</a:t>
            </a:r>
          </a:p>
          <a:p>
            <a:pPr lvl="1"/>
            <a:r>
              <a:rPr lang="en-US" sz="2400">
                <a:latin typeface="Arial" charset="0"/>
              </a:rPr>
              <a:t>Data registers can hold 8 bit data as well</a:t>
            </a:r>
          </a:p>
          <a:p>
            <a:pPr lvl="1"/>
            <a:r>
              <a:rPr lang="en-US" sz="2400">
                <a:latin typeface="Arial" charset="0"/>
              </a:rPr>
              <a:t>Determining size: register name</a:t>
            </a:r>
          </a:p>
          <a:p>
            <a:pPr lvl="1"/>
            <a:r>
              <a:rPr lang="en-US" sz="2400">
                <a:latin typeface="Arial" charset="0"/>
              </a:rPr>
              <a:t>Example: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accumulator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register</a:t>
            </a:r>
          </a:p>
          <a:p>
            <a:pPr lvl="2"/>
            <a:r>
              <a:rPr lang="en-US" sz="2000">
                <a:latin typeface="Arial" charset="0"/>
              </a:rPr>
              <a:t>8 bit data: AL = lowest byte; AH = next lowest byte</a:t>
            </a:r>
          </a:p>
          <a:p>
            <a:pPr lvl="2"/>
            <a:r>
              <a:rPr lang="en-US" sz="2000">
                <a:latin typeface="Arial" charset="0"/>
              </a:rPr>
              <a:t>16 bit data: AX = lowest 16 bits (AH/AL together as word)</a:t>
            </a:r>
          </a:p>
          <a:p>
            <a:pPr lvl="2"/>
            <a:r>
              <a:rPr lang="en-US" sz="2000">
                <a:latin typeface="Arial" charset="0"/>
              </a:rPr>
              <a:t>32 bit data: EAX = entire 32 bits</a:t>
            </a:r>
          </a:p>
          <a:p>
            <a:r>
              <a:rPr lang="en-US" sz="2800">
                <a:latin typeface="Arial" charset="0"/>
              </a:rPr>
              <a:t>Say EAX = 1A2B3C4DH</a:t>
            </a:r>
          </a:p>
          <a:p>
            <a:pPr lvl="1"/>
            <a:r>
              <a:rPr lang="en-US" sz="2400">
                <a:latin typeface="Arial" charset="0"/>
              </a:rPr>
              <a:t>What are AL, AH, and AX?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</a:rPr>
              <a:t>AL = 4DH, AH = 3CH, AX = 3C4DH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8BA81-BE58-CE4B-BC30-1D98C4A1B514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6B637-299A-AA46-BB89-D97D166C14A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482D6F-C470-CA45-889E-548FAFB87285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D7F239-142F-C341-A4B7-C1D93870152E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Example: MOV AX, [100H]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AX is 16-bit register </a:t>
            </a:r>
            <a:r>
              <a:rPr lang="en-US" sz="2400">
                <a:latin typeface="Arial" charset="0"/>
                <a:sym typeface="Wingdings" charset="0"/>
              </a:rPr>
              <a:t>	 move word from address 100H to 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Use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sz="2400">
                <a:latin typeface="Arial" charset="0"/>
                <a:sym typeface="Wingdings" charset="0"/>
              </a:rPr>
              <a:t>&lt;size&gt; PTR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sz="240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Example: MOVZX EAX, BYTE PTR [100H]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99D9ED-7308-EA4D-A21A-36A55F06FACA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Load full pointer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1C47DE-46B9-0643-8DED-C511114C63D3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can only be used as source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segment register is destination, source must be memory or register (no immediate)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686F85-8896-B14B-8E83-CA039D9625E6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CS = 3000H,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CS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CS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</a:t>
            </a:r>
            <a:r>
              <a:rPr lang="en-US" smtClean="0"/>
              <a:t>at 100H </a:t>
            </a:r>
            <a:r>
              <a:rPr lang="en-US" dirty="0" smtClean="0"/>
              <a:t>= FF00H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D7C1E-8FC1-804E-AB6A-775EF27E9E21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8820</TotalTime>
  <Words>797</Words>
  <Application>Microsoft Macintosh PowerPoint</Application>
  <PresentationFormat>On-screen Show (4:3)</PresentationFormat>
  <Paragraphs>204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EECE.3170 Microprocessor Systems Design I</vt:lpstr>
      <vt:lpstr>Lecture outline</vt:lpstr>
      <vt:lpstr>Review: x86 data types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1682</cp:revision>
  <dcterms:created xsi:type="dcterms:W3CDTF">2006-04-03T05:03:01Z</dcterms:created>
  <dcterms:modified xsi:type="dcterms:W3CDTF">2016-01-27T19:22:28Z</dcterms:modified>
</cp:coreProperties>
</file>