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7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A1026-06C3-234A-B0F4-437D02F8705E}" type="datetime1">
              <a:rPr lang="en-US" smtClean="0"/>
              <a:t>11/22/16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69122-BD6F-F340-82B3-8ADF09BF996A}" type="datetime1">
              <a:rPr lang="en-US" smtClean="0"/>
              <a:t>11/22/16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E7E34-6D93-D743-97E2-1DD39B15C056}" type="datetime1">
              <a:rPr lang="en-US" smtClean="0"/>
              <a:t>11/22/16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3C5EC-78BB-284C-AD7B-F3AC60AF06DD}" type="datetime1">
              <a:rPr lang="en-US" smtClean="0"/>
              <a:t>11/22/16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84566-AD28-7C49-A84F-7CB8E6B94193}" type="datetime1">
              <a:rPr lang="en-US" smtClean="0"/>
              <a:t>11/22/16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F4411-AC82-7A49-8713-959B6D6312F3}" type="datetime1">
              <a:rPr lang="en-US" smtClean="0"/>
              <a:t>11/22/16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36E7B-233F-2349-969C-9052E5E31035}" type="datetime1">
              <a:rPr lang="en-US" smtClean="0"/>
              <a:t>11/22/16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90D3-A260-B344-A189-37F4FAD2D450}" type="datetime1">
              <a:rPr lang="en-US" smtClean="0"/>
              <a:t>11/22/16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654B9-001F-2F42-A291-F357C5B81C36}" type="datetime1">
              <a:rPr lang="en-US" smtClean="0"/>
              <a:t>11/22/16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DB5C6-C683-B744-AE57-AF06806C7C14}" type="datetime1">
              <a:rPr lang="en-US" smtClean="0"/>
              <a:t>11/22/16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964B1-7047-CC4E-8C80-395B9341D6FC}" type="datetime1">
              <a:rPr lang="en-US" smtClean="0"/>
              <a:t>11/22/16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18670-E645-C34E-8327-796D6B7414EC}" type="datetime1">
              <a:rPr lang="en-US" smtClean="0"/>
              <a:t>11/22/16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87889-DF2E-EC4B-A743-1ED9307F906C}" type="datetime1">
              <a:rPr lang="en-US" smtClean="0"/>
              <a:t>11/22/16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2330008-D2B9-D142-82E9-E78DFC64814E}" type="datetime1">
              <a:rPr lang="en-US" smtClean="0"/>
              <a:t>11/22/16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C733D9-F6B1-2142-A940-9B43857F910E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99DF52-DB4A-A544-BB97-7272BF0961DF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9AAEE1-B2EF-234C-8CB4-AF4DF6150089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C317FB-AB67-1B47-8ECB-C838E6C99A3C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8E3704-3B14-D347-AC02-14E908090D4E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B525E0-7DDB-0542-A874-460277EC68DC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36DB09-AA75-1A47-AAB9-2DBF5FD1FAAB}" type="datetime1">
              <a:rPr lang="en-US" sz="1200" smtClean="0">
                <a:latin typeface="Garamond" charset="0"/>
                <a:cs typeface="Arial" charset="0"/>
              </a:rPr>
              <a:t>11/22/16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0BB10C-8B3A-604A-B1AD-7E9415E5E6D1}" type="datetime1">
              <a:rPr lang="en-US" sz="1200" smtClean="0">
                <a:latin typeface="Garamond" charset="0"/>
                <a:cs typeface="Arial" charset="0"/>
              </a:rPr>
              <a:t>11/22/16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2DCBE-C381-494F-9625-0C80ACFEE22B}" type="datetime1">
              <a:rPr lang="en-US" sz="1200" smtClean="0">
                <a:latin typeface="Garamond" charset="0"/>
                <a:cs typeface="Arial" charset="0"/>
              </a:rPr>
              <a:t>11/22/16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4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7C9879-C138-E04C-8211-A71DDF374E6E}" type="datetime1">
              <a:rPr lang="en-US" sz="1200" smtClean="0">
                <a:latin typeface="Garamond" charset="0"/>
                <a:cs typeface="Arial" charset="0"/>
              </a:rPr>
              <a:t>11/22/16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due 12/2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8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11/30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/>
              <a:t>Program 9 to be posted; due 12/7</a:t>
            </a:r>
          </a:p>
          <a:p>
            <a:pPr lvl="2"/>
            <a:r>
              <a:rPr lang="en-US" dirty="0" smtClean="0"/>
              <a:t>Max late penalty will be -8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 memory allocation examples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C06AD-9CBD-BD42-B36A-AF307549CD01}" type="datetime1">
              <a:rPr lang="en-US" sz="1200" smtClean="0"/>
              <a:t>11/22/16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307849-A043-B444-BD26-ECD5FB702145}" type="datetime1">
              <a:rPr lang="en-US" sz="1200" smtClean="0">
                <a:latin typeface="Garamond" charset="0"/>
                <a:cs typeface="Arial" charset="0"/>
              </a:rPr>
              <a:t>11/22/16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</a:t>
            </a:r>
            <a:r>
              <a:rPr lang="en-US" sz="2800" dirty="0" smtClean="0">
                <a:latin typeface="Arial" charset="0"/>
              </a:rPr>
              <a:t>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due 12/2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8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11/30</a:t>
            </a:r>
          </a:p>
          <a:p>
            <a:pPr lvl="1"/>
            <a:r>
              <a:rPr lang="en-US" dirty="0"/>
              <a:t>Program 9 to be posted; due 12/7</a:t>
            </a:r>
          </a:p>
          <a:p>
            <a:pPr lvl="2"/>
            <a:r>
              <a:rPr lang="en-US" dirty="0"/>
              <a:t>Max late penalty will be -8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2CD0FA2-A299-9E49-9122-EEAD3D8F9437}" type="datetime1">
              <a:rPr lang="en-US" sz="1200" smtClean="0"/>
              <a:t>11/22/16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21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AD7CEA-AFE2-0F4F-93A5-44B57F988537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A3274-E93E-6847-8A59-D97C5C5CA99D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CB397-4397-CE4D-B6CD-7562192516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565CE-AEAB-FB4E-8F5F-2661958785AF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E1FE-029B-0940-8523-9EC788964D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BD4C5-1841-DA48-8727-2DA7175D8CFA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19D345-BAC7-6447-A880-9388D9E38170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2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BBCDC4-C638-8B4F-B16A-5940D5B0D3A8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225ACC-3F70-6245-9DA9-60F205BA2E80}" type="datetime1">
              <a:rPr lang="en-US" sz="1200" smtClean="0">
                <a:latin typeface="Garamond" charset="0"/>
              </a:rPr>
              <a:t>11/22/16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8324</TotalTime>
  <Words>1134</Words>
  <Application>Microsoft Macintosh PowerPoint</Application>
  <PresentationFormat>On-screen Show (4:3)</PresentationFormat>
  <Paragraphs>313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dynamic memory allocation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Deleting item from list</vt:lpstr>
      <vt:lpstr>Deleting item from list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1682</cp:revision>
  <dcterms:created xsi:type="dcterms:W3CDTF">2006-04-03T05:03:01Z</dcterms:created>
  <dcterms:modified xsi:type="dcterms:W3CDTF">2016-11-22T14:59:01Z</dcterms:modified>
</cp:coreProperties>
</file>