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176A8-957E-E147-B4A5-8E023099DF15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0B0F-25DE-7643-A6E5-519F21E6DE92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588B0-4D10-BC4E-BE00-72C5E9B06D8D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401A-A31F-6447-9D83-5AA960D4E0D6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39BB9-45E7-3E4E-9754-47FE5BED49D0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D9DC-4566-4D43-AF68-4A4889ABED60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E4BB-F00F-B04C-B2B4-2A176C5B4313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9441-0575-B349-BF39-E33FD383C7D9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A935-E2F3-CF4F-8A16-C93B3D5AB6BB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2C14-13EA-994A-AFF4-C4B0297BA09D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C802-3720-E74A-9EFE-91F44DE09FD0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5FB5-5EF2-EB4C-A569-3E557248FAFA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3CA0-94F1-5943-96FF-4808DA0AC1F5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85CA76-A696-604B-B908-9EA4CF1E8AD6}" type="datetime1">
              <a:rPr lang="en-US"/>
              <a:pPr>
                <a:defRPr/>
              </a:pPr>
              <a:t>10/6/15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8EA106-3580-D44C-ADC5-CADF7896E3A1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CB7FA-58AC-7D49-B374-E720C6A95B5A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052BA-4221-B24D-94D9-4E13471347ED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4B2E7-7CAB-7843-A068-9900B1A91D2E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BB8FC4-F4A7-1E43-AA0F-ED495FF6D84D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7CA7CF-878E-8448-BB74-2111CD760B33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9462A5-9043-E34D-8B30-7C3E580724D9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4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5 to be posted; due 10/15</a:t>
            </a: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sent</a:t>
            </a:r>
          </a:p>
          <a:p>
            <a:pPr lvl="2"/>
            <a:r>
              <a:rPr lang="en-US" dirty="0" smtClean="0">
                <a:latin typeface="Arial" charset="0"/>
              </a:rPr>
              <a:t>Contact Dr. Geiger if you want to use a different e-mail address than the one you use for submitting programs</a:t>
            </a:r>
          </a:p>
          <a:p>
            <a:pPr lvl="2"/>
            <a:r>
              <a:rPr lang="en-US" dirty="0" smtClean="0">
                <a:latin typeface="Arial" charset="0"/>
              </a:rPr>
              <a:t>Grade files will be available as they are completed</a:t>
            </a:r>
          </a:p>
          <a:p>
            <a:pPr lvl="2"/>
            <a:r>
              <a:rPr lang="en-US" dirty="0" smtClean="0">
                <a:latin typeface="Arial" charset="0"/>
              </a:rPr>
              <a:t>Programs should be submitted through your folder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by Friday, 10/9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Geiger to say that you have resubmitted program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64F4BA-67D7-2A4C-8B5A-96ADF5B1B719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today</a:t>
            </a:r>
          </a:p>
          <a:p>
            <a:pPr lvl="1"/>
            <a:r>
              <a:rPr lang="en-US" dirty="0">
                <a:latin typeface="Arial" charset="0"/>
              </a:rPr>
              <a:t>Program 5 to be posted; due </a:t>
            </a:r>
            <a:r>
              <a:rPr lang="en-US" dirty="0" smtClean="0">
                <a:latin typeface="Arial" charset="0"/>
              </a:rPr>
              <a:t>10/15</a:t>
            </a: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sent</a:t>
            </a:r>
          </a:p>
          <a:p>
            <a:pPr lvl="2"/>
            <a:r>
              <a:rPr lang="en-US" dirty="0" smtClean="0">
                <a:latin typeface="Arial" charset="0"/>
              </a:rPr>
              <a:t>Contact Dr. Geiger if you want to use a different e-mail address than the one you use for submitting programs</a:t>
            </a:r>
          </a:p>
          <a:p>
            <a:pPr lvl="2"/>
            <a:r>
              <a:rPr lang="en-US" dirty="0" smtClean="0">
                <a:latin typeface="Arial" charset="0"/>
              </a:rPr>
              <a:t>Grade files will be available as they are completed</a:t>
            </a:r>
          </a:p>
          <a:p>
            <a:pPr lvl="2"/>
            <a:r>
              <a:rPr lang="en-US" dirty="0" smtClean="0">
                <a:latin typeface="Arial" charset="0"/>
              </a:rPr>
              <a:t>Programs should be submitted through your folder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by Friday, 10/9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</a:t>
            </a:r>
            <a:r>
              <a:rPr lang="en-US" u="sng" smtClean="0">
                <a:latin typeface="Arial" charset="0"/>
              </a:rPr>
              <a:t>Geiger to say that you have resubmitted program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1DC8A-8206-624D-8753-6E130A242189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82F79-A1EF-5642-9008-F7FC544A0217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9BB833-4AF8-C547-B0B5-5FF1AA8C84DA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4DA40B-A31F-1842-9934-FF5ED24DCBE5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B28DE-6350-2C4E-A810-B1192EAE31F4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DD83-32B5-5C46-8AC5-D78684787A32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4966FF-AC0D-9E47-A7D1-0767CB3057C7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319DAE-CEBA-F245-8294-508E354C8458}" type="datetime1">
              <a:rPr lang="en-US" sz="1200">
                <a:latin typeface="Garamond" charset="0"/>
              </a:rPr>
              <a:pPr eaLnBrk="1" hangingPunct="1"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7160</TotalTime>
  <Words>854</Words>
  <Application>Microsoft Macintosh PowerPoint</Application>
  <PresentationFormat>On-screen Show (4:3)</PresentationFormat>
  <Paragraphs>286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16.216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1571</cp:revision>
  <dcterms:created xsi:type="dcterms:W3CDTF">2006-04-03T05:03:01Z</dcterms:created>
  <dcterms:modified xsi:type="dcterms:W3CDTF">2015-10-07T00:42:44Z</dcterms:modified>
</cp:coreProperties>
</file>