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22" r:id="rId4"/>
    <p:sldId id="523" r:id="rId5"/>
    <p:sldId id="517" r:id="rId6"/>
    <p:sldId id="518" r:id="rId7"/>
    <p:sldId id="519" r:id="rId8"/>
    <p:sldId id="520" r:id="rId9"/>
    <p:sldId id="521" r:id="rId10"/>
    <p:sldId id="524" r:id="rId11"/>
    <p:sldId id="525" r:id="rId12"/>
    <p:sldId id="526" r:id="rId13"/>
    <p:sldId id="527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4C706-B36D-A944-9639-68D864D304A3}" type="datetime1">
              <a:rPr lang="en-US" smtClean="0"/>
              <a:t>10/14/2015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8923E-484C-B745-9310-E7D782E734E4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FAF1E-229B-6948-AD68-6EBC1440C7D2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D70C8-5D03-7142-83DA-40C1A52AEFDE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9EC08-6794-6949-B0EC-D2F0328F99FE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05CD8-91A6-864C-A901-60F52E34F927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860D3-0533-EE47-B8A0-A4956191C1FA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FFDA7-9156-9746-9C45-0C0CF3AAA89A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EE566-729E-4446-AAC7-07ED8E69CFCE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F901D-4BD4-DE41-A528-6DE0157424C1}" type="datetime1">
              <a:rPr lang="en-US" smtClean="0"/>
              <a:t>10/14/2015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351B5-5734-2241-86EA-B29AAF5F9AC5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B5C3E-824C-8749-BF2D-FCB535305248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69A6-BD57-3D4B-8498-F7E5B41A585C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A3516B19-268D-DB47-9B41-1335F799C6FF}" type="datetime1">
              <a:rPr lang="en-US" smtClean="0"/>
              <a:t>10/14/2015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8893E2-ADC1-044C-A9EF-132361BD0EDE}" type="datetime1">
              <a:rPr lang="en-US" sz="1200">
                <a:latin typeface="Garamond" charset="0"/>
              </a:rPr>
              <a:pPr/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798B0A-93DB-2643-ACAE-FFFA0641F482}" type="datetime1">
              <a:rPr lang="en-US" sz="1200">
                <a:latin typeface="Garamond" charset="0"/>
              </a:rPr>
              <a:pPr/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992773-27B0-2A4A-9A39-16F885B09126}" type="datetime1">
              <a:rPr lang="en-US" sz="1200">
                <a:latin typeface="Garamond" charset="0"/>
              </a:rPr>
              <a:pPr/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A7AA3B-0293-664D-9651-9EAA1D106CF2}" type="datetime1">
              <a:rPr lang="en-US" sz="1200">
                <a:latin typeface="Garamond" charset="0"/>
              </a:rPr>
              <a:pPr/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1"/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519A49-0096-C84B-AFEA-89F8964D3092}" type="datetime1">
              <a:rPr lang="en-US" sz="1200" smtClean="0">
                <a:latin typeface="Garamond" charset="0"/>
                <a:cs typeface="Arial" charset="0"/>
              </a:rPr>
              <a:t>10/14/2015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1"/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P2 </a:t>
            </a:r>
            <a:r>
              <a:rPr lang="en-US" dirty="0">
                <a:latin typeface="Arial" charset="0"/>
              </a:rPr>
              <a:t>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smtClean="0">
                <a:latin typeface="Arial" charset="0"/>
              </a:rPr>
              <a:t>More on pointers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69B8B0-56EF-194D-BBF7-97B2A9F59011}" type="datetime1">
              <a:rPr lang="en-US" sz="1200" smtClean="0">
                <a:latin typeface="Garamond" charset="0"/>
                <a:cs typeface="Arial" charset="0"/>
              </a:rPr>
              <a:t>10/14/2015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0133FA-37B5-4241-9F63-BFD167A3991A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EA4341-D91A-7247-B5F3-580746FF3935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7A434-AEB9-4A47-B0DE-E476829E9616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3D212-F2E4-F444-A47F-6E6E93F3816F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045BCD-BAFB-8E47-8FF6-C0928EBCB8C2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956FB5-1F9B-2B4C-8069-C2DCEEF8D59E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F510BA-B36E-3441-9FF7-3B2EDCF89140}" type="datetime1">
              <a:rPr lang="en-US" sz="1200" smtClean="0">
                <a:latin typeface="Garamond" charset="0"/>
              </a:rPr>
              <a:t>10/14/2015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7958</TotalTime>
  <Words>819</Words>
  <Application>Microsoft Office PowerPoint</Application>
  <PresentationFormat>On-screen Show (4:3)</PresentationFormat>
  <Paragraphs>168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Review: pointers</vt:lpstr>
      <vt:lpstr>Review: pointer arguments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1596</cp:revision>
  <dcterms:created xsi:type="dcterms:W3CDTF">2006-04-03T05:03:01Z</dcterms:created>
  <dcterms:modified xsi:type="dcterms:W3CDTF">2015-10-14T15:56:56Z</dcterms:modified>
</cp:coreProperties>
</file>