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52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5092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4184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39859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9/25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9/30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3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2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421290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While 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9/25</a:t>
            </a:r>
          </a:p>
          <a:p>
            <a:pPr lvl="1"/>
            <a:r>
              <a:rPr lang="en-US" dirty="0">
                <a:latin typeface="Arial" charset="0"/>
              </a:rPr>
              <a:t>Exam 1: Wednesday, 9/30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7211</TotalTime>
  <Words>1030</Words>
  <Application>Microsoft Macintosh PowerPoint</Application>
  <PresentationFormat>On-screen Show (4:3)</PresentationFormat>
  <Paragraphs>264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16.216 ECE Application Programming</vt:lpstr>
      <vt:lpstr>Lecture outline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1537</cp:revision>
  <dcterms:created xsi:type="dcterms:W3CDTF">2006-04-03T05:03:01Z</dcterms:created>
  <dcterms:modified xsi:type="dcterms:W3CDTF">2015-09-21T18:15:12Z</dcterms:modified>
</cp:coreProperties>
</file>