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69" r:id="rId4"/>
    <p:sldId id="463" r:id="rId5"/>
    <p:sldId id="464" r:id="rId6"/>
    <p:sldId id="465" r:id="rId7"/>
    <p:sldId id="466" r:id="rId8"/>
    <p:sldId id="467" r:id="rId9"/>
    <p:sldId id="468" r:id="rId10"/>
    <p:sldId id="379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8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6B2F5-2BF2-F34F-80B8-AEC71DD91775}" type="datetime1">
              <a:rPr lang="en-US" smtClean="0"/>
              <a:t>9/14/16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6C935-7F71-3841-A557-D77B78A453B3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D3E52-ACC4-9044-9831-3534F51E876F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9AE78-7288-9E4E-AF70-64039C2A8E91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40817-7FFC-5A40-9F97-3A9C5B8EDC04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3D7E0-6EBB-B34F-A5C3-83BD44F48B23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5B1EA-65F6-1148-BF83-83E34551D712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4264-7B1F-C845-8684-2DD5B9C91BBC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39264-93EE-994A-A946-223CC8AB335F}" type="datetime1">
              <a:rPr lang="en-US" smtClean="0"/>
              <a:t>9/14/16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2147-59B7-5145-A784-8E82336DFAAA}" type="datetime1">
              <a:rPr lang="en-US" smtClean="0"/>
              <a:t>9/14/16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37942-68E2-A044-9E1A-7B84069C2E86}" type="datetime1">
              <a:rPr lang="en-US" smtClean="0"/>
              <a:t>9/14/16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E5C0-70B4-594B-9620-B3BC637FE74F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8A134-62E4-D047-ACFE-8517545B5D77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610F274-8C2D-E845-AE26-C963FA88C9A3}" type="datetime1">
              <a:rPr lang="en-US" smtClean="0"/>
              <a:t>9/14/16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Multiplication and division</a:t>
            </a:r>
          </a:p>
          <a:p>
            <a:pPr lvl="1"/>
            <a:r>
              <a:rPr lang="en-US" dirty="0" smtClean="0">
                <a:latin typeface="Arial" charset="0"/>
              </a:rPr>
              <a:t>Logical 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2:00 PM today</a:t>
            </a:r>
          </a:p>
          <a:p>
            <a:pPr lvl="1"/>
            <a:r>
              <a:rPr lang="en-US">
                <a:latin typeface="Arial" charset="0"/>
              </a:rPr>
              <a:t>HW 3 to be posted; due 2:00 PM 9/28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57D4D-5707-1F48-A067-C73B912DF371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2 due </a:t>
            </a:r>
            <a:r>
              <a:rPr lang="en-US" dirty="0" smtClean="0">
                <a:latin typeface="Arial" charset="0"/>
              </a:rPr>
              <a:t>2:00 PM today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3 to be posted; due </a:t>
            </a:r>
            <a:r>
              <a:rPr lang="en-US" dirty="0" smtClean="0">
                <a:latin typeface="Arial" charset="0"/>
              </a:rPr>
              <a:t>2:</a:t>
            </a:r>
            <a:r>
              <a:rPr lang="en-US" dirty="0" smtClean="0">
                <a:latin typeface="Arial" charset="0"/>
              </a:rPr>
              <a:t>00 PM </a:t>
            </a:r>
            <a:r>
              <a:rPr lang="en-US" dirty="0" smtClean="0">
                <a:latin typeface="Arial" charset="0"/>
              </a:rPr>
              <a:t>9/28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(XCHG, LEA)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B7FFAD-D093-3F47-B94B-DFD98DA2405B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XCHG, 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XCHG: swap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For example, </a:t>
            </a:r>
            <a:r>
              <a:rPr lang="en-US" dirty="0" smtClean="0"/>
              <a:t>if AX </a:t>
            </a:r>
            <a:r>
              <a:rPr lang="en-US" dirty="0" smtClean="0"/>
              <a:t>= </a:t>
            </a:r>
            <a:r>
              <a:rPr lang="en-US" dirty="0" smtClean="0"/>
              <a:t>0x1234 </a:t>
            </a:r>
            <a:r>
              <a:rPr lang="en-US" dirty="0" smtClean="0"/>
              <a:t>and BX = </a:t>
            </a:r>
            <a:r>
              <a:rPr lang="en-US" dirty="0" smtClean="0"/>
              <a:t>0x5678: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	XCHG AX, BX </a:t>
            </a:r>
            <a:r>
              <a:rPr lang="en-US" dirty="0" smtClean="0">
                <a:sym typeface="Wingdings"/>
              </a:rPr>
              <a:t> AX = </a:t>
            </a:r>
            <a:r>
              <a:rPr lang="en-US" dirty="0" smtClean="0">
                <a:sym typeface="Wingdings"/>
              </a:rPr>
              <a:t>0x5678, </a:t>
            </a:r>
            <a:r>
              <a:rPr lang="en-US" dirty="0" smtClean="0">
                <a:sym typeface="Wingdings"/>
              </a:rPr>
              <a:t>BX = </a:t>
            </a:r>
            <a:r>
              <a:rPr lang="en-US" dirty="0" smtClean="0">
                <a:sym typeface="Wingdings"/>
              </a:rPr>
              <a:t>0x1234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LEA: load effective address</a:t>
            </a:r>
          </a:p>
          <a:p>
            <a:pPr lvl="1"/>
            <a:r>
              <a:rPr lang="en-US" dirty="0" smtClean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 smtClean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 smtClean="0">
                <a:sym typeface="Wingdings"/>
              </a:rPr>
              <a:t>For example, given AX = </a:t>
            </a:r>
            <a:r>
              <a:rPr lang="en-US" dirty="0" smtClean="0">
                <a:sym typeface="Wingdings"/>
              </a:rPr>
              <a:t>0x3170:</a:t>
            </a:r>
            <a:endParaRPr lang="en-US" dirty="0" smtClean="0">
              <a:sym typeface="Wingdings"/>
            </a:endParaRP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LEA	CX, [AX</a:t>
            </a:r>
            <a:r>
              <a:rPr lang="en-US" dirty="0" smtClean="0">
                <a:sym typeface="Wingdings"/>
              </a:rPr>
              <a:t>+0x0220] </a:t>
            </a:r>
            <a:r>
              <a:rPr lang="en-US" dirty="0" smtClean="0">
                <a:sym typeface="Wingdings"/>
              </a:rPr>
              <a:t> CX = </a:t>
            </a:r>
            <a:r>
              <a:rPr lang="en-US" dirty="0" smtClean="0">
                <a:sym typeface="Wingdings"/>
              </a:rPr>
              <a:t>0x3390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34D-1FC5-AB42-8B93-DA2B87763CE2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F35ED-4364-EB44-9F10-A7BECB54B1E2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B0FCBC-F4EA-0E4A-B985-2432D56BB8AD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DAE83-2034-9C4B-82D2-72262BA06BA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</a:t>
            </a:r>
            <a:r>
              <a:rPr lang="en-US" dirty="0" smtClean="0"/>
              <a:t>0x1234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</a:t>
            </a:r>
            <a:r>
              <a:rPr lang="en-US" dirty="0" smtClean="0"/>
              <a:t>0xAB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0x00CD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</a:t>
            </a:r>
            <a:r>
              <a:rPr lang="en-US" dirty="0" smtClean="0">
                <a:ea typeface="+mn-ea"/>
              </a:rPr>
              <a:t>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0x05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</a:t>
            </a:r>
            <a:r>
              <a:rPr lang="en-US" dirty="0" smtClean="0"/>
              <a:t>0x12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872D32-4140-A84D-BE78-47AE8843DEC8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AX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(SUM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)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AX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0x00CD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0x1234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0x1301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AX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1301, CF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BL</a:t>
            </a:r>
            <a:r>
              <a:rPr lang="en-US" sz="2800" dirty="0" smtClean="0">
                <a:latin typeface="Arial" charset="0"/>
              </a:rPr>
              <a:t>, 05h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BL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BL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0x05 + CF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0xAB + 0x05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+ 0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0xB0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BL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0xB0, CF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BL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–BL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–0xB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0x50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2DA904-4DB3-2F4E-A4D8-FCBD94ECF497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</a:t>
            </a:r>
            <a:r>
              <a:rPr lang="en-US" dirty="0" smtClean="0">
                <a:latin typeface="Arial" charset="0"/>
              </a:rPr>
              <a:t>0x12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AX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AX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0x0012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0x1301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0x0012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0x12EF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AX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0x12EF, CF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0x00CD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+ 1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0x00CE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0x00CE, CF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84FAF-7809-2442-A29D-978FF0971A1A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9637</TotalTime>
  <Words>565</Words>
  <Application>Microsoft Macintosh PowerPoint</Application>
  <PresentationFormat>On-screen Show (4:3)</PresentationFormat>
  <Paragraphs>121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EECE.3170 Microprocessor Systems Design I</vt:lpstr>
      <vt:lpstr>Lecture outline</vt:lpstr>
      <vt:lpstr>Review: XCHG, LEA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1731</cp:revision>
  <dcterms:created xsi:type="dcterms:W3CDTF">2006-04-03T05:03:01Z</dcterms:created>
  <dcterms:modified xsi:type="dcterms:W3CDTF">2016-09-14T17:57:35Z</dcterms:modified>
</cp:coreProperties>
</file>