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521" r:id="rId4"/>
    <p:sldId id="531" r:id="rId5"/>
    <p:sldId id="522" r:id="rId6"/>
    <p:sldId id="523" r:id="rId7"/>
    <p:sldId id="524" r:id="rId8"/>
    <p:sldId id="525" r:id="rId9"/>
    <p:sldId id="532" r:id="rId10"/>
    <p:sldId id="533" r:id="rId11"/>
    <p:sldId id="534" r:id="rId12"/>
    <p:sldId id="535" r:id="rId13"/>
    <p:sldId id="410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2C4621-8380-074F-A8D3-CE6AE0F175C3}" type="datetime1">
              <a:rPr lang="en-US" smtClean="0"/>
              <a:t>3/26/17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11424-F090-0247-AF23-752B1E23021F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B39D-BE05-6C4D-8CFC-2DEBD5FB6B50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C5B95-2568-9040-ACEA-6081CFDD3259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8AD11-FD74-3144-BDD5-172238E29BA9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1508-0102-DF4A-BDE1-893F952F1681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A5A4A-7876-7B44-B901-E1EFC28920A4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77673-6F86-3042-9F62-ECCA206EF580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48C00-A643-E44A-8917-5FD07C19D58F}" type="datetime1">
              <a:rPr lang="en-US" smtClean="0"/>
              <a:t>3/26/17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21E99-3E0B-8841-AB77-442DE4BDCC32}" type="datetime1">
              <a:rPr lang="en-US" smtClean="0"/>
              <a:t>3/26/17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9521-B1EF-114F-A91C-F1EC16D2E10A}" type="datetime1">
              <a:rPr lang="en-US" smtClean="0"/>
              <a:t>3/26/17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0D28F-3862-BE44-8ADC-44350CD4FC91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42D9D-4737-4D47-93B8-CEC99DDDC571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2435221-6DF8-234F-9791-5A4E5C4F5CF9}" type="datetime1">
              <a:rPr lang="en-US" smtClean="0"/>
              <a:t>3/26/17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3BA739-A335-FB4C-9C66-AEC9E4430F86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1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F449B0-F985-9C4F-8DB6-9EBC22126B0A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198C48-8ACC-E141-88B3-3431DF640339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2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2—</a:t>
            </a:r>
            <a:r>
              <a:rPr lang="en-US" u="sng" dirty="0">
                <a:latin typeface="Arial" charset="0"/>
              </a:rPr>
              <a:t>please be on time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7 due 4/3</a:t>
            </a:r>
          </a:p>
          <a:p>
            <a:pPr lvl="1"/>
            <a:r>
              <a:rPr lang="en-US" dirty="0">
                <a:latin typeface="Arial" charset="0"/>
              </a:rPr>
              <a:t>Exam 2 in class 3/29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D27C8F-83F4-304D-9A35-AC4CC04B5554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4/3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</a:t>
            </a:r>
            <a:r>
              <a:rPr lang="en-US" dirty="0" smtClean="0">
                <a:latin typeface="Arial" charset="0"/>
              </a:rPr>
              <a:t>3/29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32F724-C386-3448-BA76-CAE9F0B1A000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r>
              <a:rPr lang="en-US" dirty="0">
                <a:latin typeface="Arial" charset="0"/>
              </a:rPr>
              <a:t>Covers material starting after Exam 1, through lecture 21 (lectures </a:t>
            </a:r>
            <a:r>
              <a:rPr lang="en-US" dirty="0" smtClean="0">
                <a:latin typeface="Arial" charset="0"/>
              </a:rPr>
              <a:t>13-17, 19-24)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Same </a:t>
            </a:r>
            <a:r>
              <a:rPr lang="en-US" sz="2800" dirty="0">
                <a:latin typeface="Arial" charset="0"/>
              </a:rPr>
              <a:t>general format as Exam 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multiple </a:t>
            </a:r>
            <a:r>
              <a:rPr lang="en-US" sz="2400" dirty="0" smtClean="0">
                <a:latin typeface="Arial" charset="0"/>
              </a:rPr>
              <a:t>choice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strings, structures)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</a:t>
            </a:r>
            <a:r>
              <a:rPr lang="en-US" sz="2400" dirty="0" smtClean="0">
                <a:latin typeface="Arial" charset="0"/>
              </a:rPr>
              <a:t>reading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(arrays)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writing (complete 2 of 3 parts; all 3 for extra credit</a:t>
            </a:r>
            <a:r>
              <a:rPr lang="en-US" sz="2400" dirty="0" smtClean="0">
                <a:latin typeface="Arial" charset="0"/>
              </a:rPr>
              <a:t>)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(functions)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06336-1826-DD47-B138-8152FC6A3899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D5E4AC-29C2-884F-97D6-4D758E808C4B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An 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Must be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>
                <a:latin typeface="Arial" charset="0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Use pointers or address operator (</a:t>
            </a:r>
            <a:r>
              <a:rPr lang="en-US" sz="190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 be modified outside function—used to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return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multiple values</a:t>
            </a:r>
            <a:endParaRPr lang="en-US" sz="190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1AEA14-5332-3E41-B657-5B0CAD3FDE76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100D52-76CF-424C-A6FE-1567ED2C5ACB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145062-94E1-6F4B-A263-FDB63289826A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Example (see below):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x[3][4];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Initialize:</a:t>
            </a:r>
            <a:r>
              <a:rPr lang="en-US" sz="2200" dirty="0">
                <a:latin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Typically used with nested for loops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837CD-1941-E34E-AC9B-DA7FEBE5CE9A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DE40E7-C4D2-A94C-9C18-7C0495CF7089}" type="datetime1">
              <a:rPr lang="en-US" sz="1200" smtClean="0">
                <a:latin typeface="Garamond" charset="0"/>
              </a:rPr>
              <a:t>3/26/17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16282</TotalTime>
  <Words>832</Words>
  <Application>Microsoft Macintosh PowerPoint</Application>
  <PresentationFormat>On-screen Show (4:3)</PresentationFormat>
  <Paragraphs>198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Review: Structures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1715</cp:revision>
  <dcterms:created xsi:type="dcterms:W3CDTF">2006-04-03T05:03:01Z</dcterms:created>
  <dcterms:modified xsi:type="dcterms:W3CDTF">2017-03-27T02:36:55Z</dcterms:modified>
</cp:coreProperties>
</file>