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2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447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9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BD168-1DB8-FF4D-B718-AACEC6635D71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FCAE8-A5F4-D64D-A370-CED133947D4C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0A51D-1F47-6F42-9685-F2F6F78C0C49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A0267-ED04-364C-BB46-51279A275C6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C77B1-2794-8548-9F9F-11B3FD0454E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74775-6C29-934D-AD3F-CE9F0E945FB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E9300-C123-7742-98FE-AD7E53563569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2DBCF-6522-2B4A-910E-09DC22DE9DBF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39885-2133-614B-9DFA-C926EC429273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4609B-90E9-FC4B-9E79-A74388CFC5C7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E3F54-ED0B-1242-931E-D72BCC85C295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4F8F2-B0D8-ED4E-9B42-F4E08462D2CC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9A159-7FD0-9C44-AF3E-C347C4D79EEC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D82314-6B9E-0846-89BE-EFB8CD0D9D22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Finishing PE2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9C4929-3F10-774C-95EC-E167EF057427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0BF942-8607-284E-B957-7AA7E9FA20BA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F5C6A-DA89-B64C-941C-9BCC5B3ABF38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121AE-C1B5-EF4B-9DCA-8CA623E9C1F3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E64252-964C-394C-90E9-217121A5F7BE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13E5C-81D7-8141-897F-5F8CD443976B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1BB8E7-EBD1-9442-9339-3426D9D3BE34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E4F91-1363-9B41-9201-DEFD4D69C93E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508A16-5106-A141-A1DE-C399F8570DEA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1C0374-6BAD-D64A-BBDF-E60C927CA514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3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 smtClean="0">
                <a:latin typeface="Arial" charset="0"/>
              </a:rPr>
              <a:t>due 2/22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TA </a:t>
            </a:r>
            <a:r>
              <a:rPr lang="en-US" dirty="0" smtClean="0">
                <a:latin typeface="Arial" charset="0"/>
              </a:rPr>
              <a:t>office </a:t>
            </a:r>
            <a:r>
              <a:rPr lang="en-US" dirty="0" smtClean="0">
                <a:latin typeface="Arial" charset="0"/>
              </a:rPr>
              <a:t>hours will be T/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10-12 starting next week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Room still to be determined—have Ball 313 reserved 10-11 but nothing for 11-12 yet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P1/P2 to be determined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Program 4 review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F164C-0B47-E54C-8ACB-F3D3B5CC2415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63B413-8F44-F040-977A-65F4C168E320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BEF8FD-1E1D-E644-A770-2957B06CACCC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73D3DC-6BAF-3546-82F6-28B6280DAF08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DAD1B2-92AD-1F49-A59F-25F0C8F4400A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DAF69A-749E-5943-A7CF-328ABA1CC574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EF39AD-EE1B-F041-8B95-1459D66EA57E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0CB06A-4BED-724B-B7B6-76D57B76E4E0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837CC3-F83B-BD4F-9FD5-0A29AA56905F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exams 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due today</a:t>
            </a:r>
          </a:p>
          <a:p>
            <a:pPr lvl="1"/>
            <a:r>
              <a:rPr lang="en-US" dirty="0">
                <a:latin typeface="Arial" charset="0"/>
              </a:rPr>
              <a:t>Program 4 due 2/22</a:t>
            </a:r>
          </a:p>
          <a:p>
            <a:pPr lvl="1"/>
            <a:r>
              <a:rPr lang="en-US" dirty="0">
                <a:latin typeface="Arial" charset="0"/>
              </a:rPr>
              <a:t>TA office hours will be T/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10-12 starting next week</a:t>
            </a:r>
          </a:p>
          <a:p>
            <a:pPr lvl="2"/>
            <a:r>
              <a:rPr lang="en-US" dirty="0">
                <a:latin typeface="Arial" charset="0"/>
              </a:rPr>
              <a:t>Room still to be determined—have Ball 313 reserved 10-11 but nothing for 11-12 yet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P1/P2 to be determined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C3CC67-10C5-C84B-8FA3-8E69F9BC8AA2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E3B7E8-0455-884C-80DF-C90C619F7BC7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6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DD0D1B-B5D5-0B48-AB1B-2FDED9864CFD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83FAD9-3877-094F-9BDC-C5082DEEE25F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1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A5B16B-D986-5445-992F-7BA0B343C811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6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26E0AD-AF93-DF4D-944B-EE0AA49160A3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44C9-823F-3046-A0D5-6336BA40A7D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FB1A1-4819-A347-8DF1-CC1904BADB67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9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7753</TotalTime>
  <Words>1203</Words>
  <Application>Microsoft Macintosh PowerPoint</Application>
  <PresentationFormat>On-screen Show (4:3)</PresentationFormat>
  <Paragraphs>348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EECE.2160 ECE Application Programming</vt:lpstr>
      <vt:lpstr>Lecture outline</vt:lpstr>
      <vt:lpstr>Review: overall flow</vt:lpstr>
      <vt:lpstr>Review: overall flow (skeleton code)</vt:lpstr>
      <vt:lpstr>Flow charts: reading input</vt:lpstr>
      <vt:lpstr>Discussion: Reading input</vt:lpstr>
      <vt:lpstr>Code: Reading input</vt:lpstr>
      <vt:lpstr>Input errors</vt:lpstr>
      <vt:lpstr>Iterative methods (Program 4)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1612</cp:revision>
  <dcterms:created xsi:type="dcterms:W3CDTF">2006-04-03T05:03:01Z</dcterms:created>
  <dcterms:modified xsi:type="dcterms:W3CDTF">2017-02-09T22:59:49Z</dcterms:modified>
</cp:coreProperties>
</file>