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6"/>
  </p:notesMasterIdLst>
  <p:handoutMasterIdLst>
    <p:handoutMasterId r:id="rId7"/>
  </p:handoutMasterIdLst>
  <p:sldIdLst>
    <p:sldId id="256" r:id="rId2"/>
    <p:sldId id="517" r:id="rId3"/>
    <p:sldId id="519" r:id="rId4"/>
    <p:sldId id="520" r:id="rId5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0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A47938C9-3B44-214E-8A8D-DDDAB76E3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05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98A1E025-9916-7741-A194-DEC95E63E2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21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594FB9-EE68-1D40-9E09-A8FB4F211191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2FDE39-062E-F34A-A865-0A62475FDF5D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F9EF69-1C3E-4642-A1D4-85170916E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38555-BA00-5040-A2DA-5E62D6EE73E5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8836A-2B06-6C4A-8CED-91BDA9A41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BCA53-097E-D148-9ECC-95E4A9D2E06D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3B56F-1830-6045-A594-4B0DD2A6A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08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51A41-FA14-734D-B58C-9B48FF3689C8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6F799-704E-9D48-8B18-9F1101C12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BA29-41DE-F643-8451-85805B2B9080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6B648-5CC1-9A4F-B2DF-5D86621A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A0A6D-3F8D-184D-A506-1FC1B6940978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AC35C-8F00-8742-9762-AB27B4347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BD049-C9DF-7342-AFB3-30ABCB61A06E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B24C6-B633-F642-94B9-35C544CCD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16E4D-55B2-8D4D-ACA2-9C3071CE7525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3332C-F62F-B740-8F25-90CE1753A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BACC7-FFF6-5341-B7CC-8287314015C4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36A81-2F1C-0C43-AD1A-14C728324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AAA58-4911-1149-9A9C-05A4DA00EEFC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82982-6396-9343-A9B9-7D4A0BEB6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0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87829-D1F8-C546-A865-391D09578669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B788D-6E51-D24C-B51A-370C1F370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6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080CF-A158-8747-BC5C-DE73FA7EB622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81624-AC44-9043-8542-A95EB2664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9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7F711-0F61-9649-BF4C-293ED3A30714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7F0F2-87E5-634E-BD2D-9B268E2EA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9C855CF0-BCD7-EF41-B5FB-7F1C32334F98}" type="datetime1">
              <a:rPr lang="en-US"/>
              <a:pPr>
                <a:defRPr/>
              </a:pPr>
              <a:t>2/29/16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Microprocessors I:  Lecture 10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Garamond" charset="0"/>
                <a:cs typeface="Arial" charset="0"/>
              </a:defRPr>
            </a:lvl1pPr>
          </a:lstStyle>
          <a:p>
            <a:pPr>
              <a:defRPr/>
            </a:pPr>
            <a:fld id="{6102135E-8345-1145-8C21-10E2819AB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br>
              <a:rPr lang="en-US" sz="4600" dirty="0" smtClean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Microprocessor </a:t>
            </a:r>
            <a:r>
              <a:rPr lang="en-US" sz="4600" dirty="0">
                <a:latin typeface="Garamond" charset="0"/>
              </a:rPr>
              <a:t>Systems Design I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15: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Please see me for </a:t>
            </a:r>
            <a:r>
              <a:rPr lang="en-US" smtClean="0">
                <a:latin typeface="Arial" charset="0"/>
              </a:rPr>
              <a:t>your exam</a:t>
            </a:r>
          </a:p>
          <a:p>
            <a:pPr lvl="1"/>
            <a:r>
              <a:rPr lang="en-US" dirty="0" smtClean="0">
                <a:latin typeface="Arial" charset="0"/>
              </a:rPr>
              <a:t>HW </a:t>
            </a:r>
            <a:r>
              <a:rPr lang="en-US" dirty="0" smtClean="0">
                <a:latin typeface="Arial" charset="0"/>
              </a:rPr>
              <a:t>4 due 1:00 PM, Friday, 3/4</a:t>
            </a:r>
            <a:endParaRPr lang="en-US" dirty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Review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stats</a:t>
            </a:r>
          </a:p>
          <a:p>
            <a:pPr lvl="1"/>
            <a:r>
              <a:rPr lang="en-US" dirty="0">
                <a:latin typeface="Arial" charset="0"/>
              </a:rPr>
              <a:t>Solution</a:t>
            </a:r>
          </a:p>
          <a:p>
            <a:pPr lvl="2"/>
            <a:endParaRPr lang="en-US" dirty="0">
              <a:latin typeface="Arial" charset="0"/>
            </a:endParaRPr>
          </a:p>
          <a:p>
            <a:pPr lvl="2"/>
            <a:endParaRPr lang="en-US" dirty="0">
              <a:latin typeface="Arial" charset="0"/>
            </a:endParaRPr>
          </a:p>
          <a:p>
            <a:pPr lvl="2"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D91D06-7DF7-E140-B175-00F18DDC9B04}" type="datetime1">
              <a:rPr lang="en-US" sz="1200">
                <a:latin typeface="Garamond" charset="0"/>
              </a:rPr>
              <a:pPr eaLnBrk="1" hangingPunct="1"/>
              <a:t>2/29/16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Microprocessors I:  Exam 1 Review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9946D8-8753-4E4F-9552-F29915A5CE49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stats &amp; grade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1905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Average: 78.9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Median: 81.5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Std. deviation: 16.4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Max: 100 (x4)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91000" y="990600"/>
            <a:ext cx="4495800" cy="2133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Question-by-question averages: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Q1: 14.6 / 20 (73%)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Q2: 25.2 / 30 (84%)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Q3: 25.6 / 30 (85%)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Q4: 13.5 / 20 (68%)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Q5: 3.4 / 10 (34 responses)</a:t>
            </a:r>
          </a:p>
          <a:p>
            <a:pPr lvl="1">
              <a:buFont typeface="Wingdings" pitchFamily="2" charset="2"/>
              <a:buChar char="q"/>
              <a:defRPr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513B90-EADE-2646-BC47-E983E22E8E22}" type="datetime1">
              <a:rPr lang="en-US" sz="1200">
                <a:latin typeface="Garamond" charset="0"/>
              </a:rPr>
              <a:pPr eaLnBrk="1" hangingPunct="1"/>
              <a:t>2/29/16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8C039CE-DC14-684A-BE35-0E5BA4351E42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971800"/>
            <a:ext cx="5765800" cy="3086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 </a:t>
            </a:r>
          </a:p>
          <a:p>
            <a:pPr lvl="1"/>
            <a:r>
              <a:rPr lang="en-US" dirty="0" smtClean="0">
                <a:latin typeface="Arial" charset="0"/>
              </a:rPr>
              <a:t>HLL </a:t>
            </a:r>
            <a:r>
              <a:rPr lang="en-US" smtClean="0">
                <a:latin typeface="Arial" charset="0"/>
                <a:sym typeface="Wingdings"/>
              </a:rPr>
              <a:t> assembly</a:t>
            </a:r>
            <a:endParaRPr lang="en-US" dirty="0">
              <a:latin typeface="Arial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E1CA54-4455-6048-AFC4-A12F258F44BD}" type="datetime1">
              <a:rPr lang="en-US" sz="1200">
                <a:latin typeface="Garamond" charset="0"/>
              </a:rPr>
              <a:pPr eaLnBrk="1" hangingPunct="1"/>
              <a:t>2/29/16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Microprocessors I:  Exam 1 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ED9C89C-F158-364F-BF00-434A5CAFE76E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8497</TotalTime>
  <Words>157</Words>
  <Application>Microsoft Macintosh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Edge</vt:lpstr>
      <vt:lpstr>EECE.3170 Microprocessor Systems Design I</vt:lpstr>
      <vt:lpstr>Lecture outline</vt:lpstr>
      <vt:lpstr>Exam stats &amp; grade distribution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1698</cp:revision>
  <dcterms:created xsi:type="dcterms:W3CDTF">2006-04-03T05:03:01Z</dcterms:created>
  <dcterms:modified xsi:type="dcterms:W3CDTF">2016-02-29T14:53:20Z</dcterms:modified>
</cp:coreProperties>
</file>