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71" r:id="rId4"/>
    <p:sldId id="572" r:id="rId5"/>
    <p:sldId id="573" r:id="rId6"/>
    <p:sldId id="566" r:id="rId7"/>
    <p:sldId id="567" r:id="rId8"/>
    <p:sldId id="568" r:id="rId9"/>
    <p:sldId id="569" r:id="rId10"/>
    <p:sldId id="570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6DAB7-D9CE-1A4D-8EE0-36BE81BC7D74}" type="datetime1">
              <a:rPr lang="en-US" smtClean="0"/>
              <a:t>3/4/16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B08CC-DC41-0F44-B836-F9FD64732AE0}" type="datetime1">
              <a:rPr lang="en-US" smtClean="0"/>
              <a:t>3/4/16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6A0AF-189F-9C40-8C67-DAD90C1C1A69}" type="datetime1">
              <a:rPr lang="en-US" smtClean="0"/>
              <a:t>3/4/16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247D5-1F46-4049-9098-7038ED893225}" type="datetime1">
              <a:rPr lang="en-US" smtClean="0"/>
              <a:t>3/4/16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42A11-CCFD-6E45-A17E-C096F64510D7}" type="datetime1">
              <a:rPr lang="en-US" smtClean="0"/>
              <a:t>3/4/16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071B3-B336-F941-8249-B18D506F240B}" type="datetime1">
              <a:rPr lang="en-US" smtClean="0"/>
              <a:t>3/4/16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2E675-BB7B-314B-B953-C8456EA1D1B9}" type="datetime1">
              <a:rPr lang="en-US" smtClean="0"/>
              <a:t>3/4/16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556-9F9C-B943-B727-D7B5C4E6EB60}" type="datetime1">
              <a:rPr lang="en-US" smtClean="0"/>
              <a:t>3/4/16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7A12D-67D6-FD42-A370-CBA95AB6754D}" type="datetime1">
              <a:rPr lang="en-US" smtClean="0"/>
              <a:t>3/4/16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837E-F960-5E42-871F-EF8C6D80B598}" type="datetime1">
              <a:rPr lang="en-US" smtClean="0"/>
              <a:t>3/4/16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2277-92EC-E64C-AC50-9C902935A342}" type="datetime1">
              <a:rPr lang="en-US" smtClean="0"/>
              <a:t>3/4/16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CC2DA-CF60-544B-B008-C072E4970268}" type="datetime1">
              <a:rPr lang="en-US" smtClean="0"/>
              <a:t>3/4/16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716DB-B5B5-7F43-A69D-85380B921885}" type="datetime1">
              <a:rPr lang="en-US" smtClean="0"/>
              <a:t>3/4/16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F2B5573-1497-9B45-91E8-54F0A76F12A0}" type="datetime1">
              <a:rPr lang="en-US" smtClean="0"/>
              <a:t>3/4/16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67084A-7BE8-F246-A031-7337C193214C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examples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1:00 PM, 3/7</a:t>
            </a:r>
          </a:p>
          <a:p>
            <a:pPr lvl="1"/>
            <a:r>
              <a:rPr lang="en-US" dirty="0">
                <a:latin typeface="Arial" charset="0"/>
              </a:rPr>
              <a:t>HW 5 to be posted; due 3/21</a:t>
            </a:r>
            <a:endParaRPr lang="en-US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21FB4B-64A0-4544-9F12-E2D24B08CAAF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4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1:00 PM, 3/7</a:t>
            </a:r>
          </a:p>
          <a:p>
            <a:pPr lvl="1"/>
            <a:r>
              <a:rPr lang="en-US" dirty="0" smtClean="0">
                <a:latin typeface="Arial" charset="0"/>
              </a:rPr>
              <a:t>HW 5 to be posted; due 3/21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Review: 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1"/>
            <a:r>
              <a:rPr lang="en-US" dirty="0">
                <a:latin typeface="Arial" charset="0"/>
              </a:rPr>
              <a:t>Static data</a:t>
            </a:r>
          </a:p>
          <a:p>
            <a:pPr lvl="1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>
                <a:latin typeface="Arial" charset="0"/>
              </a:rPr>
              <a:t>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BACAD6-09DA-B342-A9E7-851D16D9D98E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36B03-E84E-6A4D-8A2E-D3B8073C0F0B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 function call</a:t>
            </a:r>
          </a:p>
          <a:p>
            <a:r>
              <a:rPr lang="en-US" altLang="en-US" smtClean="0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 smtClean="0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E87027-8358-5346-97FC-D5DA51F48385}" type="datetime1">
              <a:rPr lang="en-US" altLang="en-US" sz="1200" smtClean="0">
                <a:latin typeface="Garamond" pitchFamily="18" charset="0"/>
                <a:cs typeface="Arial" charset="0"/>
              </a:rPr>
              <a:t>3/4/16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85E41A-E821-8B41-86CD-AB1B0D1A2855}" type="datetime1">
              <a:rPr lang="en-US" altLang="en-US" sz="1200" smtClean="0">
                <a:latin typeface="Garamond" pitchFamily="18" charset="0"/>
                <a:cs typeface="Arial" charset="0"/>
              </a:rPr>
              <a:t>3/4/16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96BE53-59F7-3D42-8A87-AD06902C0742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E7A7C3-C4AB-7A43-9C45-DDA6BFE02F31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39E7B8-AFA8-ED42-A12A-EE34FA6156C1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B11AF-4703-EB41-BEDC-0075EB926C6F}" type="datetime1">
              <a:rPr lang="en-US" sz="1200" smtClean="0">
                <a:latin typeface="Garamond" charset="0"/>
              </a:rPr>
              <a:t>3/4/16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 loops are essentially </a:t>
            </a:r>
            <a:r>
              <a:rPr lang="en-US" sz="2600" dirty="0">
                <a:latin typeface="Arial" charset="0"/>
              </a:rPr>
              <a:t>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</a:t>
            </a:r>
            <a:r>
              <a:rPr lang="en-US" sz="2200" dirty="0" smtClean="0">
                <a:latin typeface="Arial" charset="0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While loops only require the boundary </a:t>
            </a:r>
            <a:r>
              <a:rPr lang="en-US" smtClean="0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10024</TotalTime>
  <Words>511</Words>
  <Application>Microsoft Macintosh PowerPoint</Application>
  <PresentationFormat>On-screen Show (4:3)</PresentationFormat>
  <Paragraphs>164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Edge</vt:lpstr>
      <vt:lpstr>Document</vt:lpstr>
      <vt:lpstr>EECE.3170 Microprocessor Systems Design I</vt:lpstr>
      <vt:lpstr>Lecture outline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1704</cp:revision>
  <dcterms:created xsi:type="dcterms:W3CDTF">2006-04-03T05:03:01Z</dcterms:created>
  <dcterms:modified xsi:type="dcterms:W3CDTF">2016-03-04T20:31:22Z</dcterms:modified>
</cp:coreProperties>
</file>