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2E027-050D-7D47-AE3E-5BA809E479B0}" type="datetime1">
              <a:rPr lang="en-US" smtClean="0"/>
              <a:t>2/21/17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4EC4C-E446-0042-8153-9D22B32D71B8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88607-012A-754A-98FC-D9FE12AF0370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D60C4-F034-8B46-9A32-66ABBF21CE16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BE4BC-DE73-DA42-BEDE-00D67BE7DB5F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2F01-F1D8-7F4C-94BF-A6AA008CBAAB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5131-140A-9940-B369-1DF55B682BBB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E2BBB-B090-0C4C-BA88-1389F206DB60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27C4-81DA-3D46-8E00-2B50DF9557D3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430C-B381-6B4E-AD5A-299AF5FA9F2D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FC662-20BA-0C40-8E57-DE7C0DA00DA0}" type="datetime1">
              <a:rPr lang="en-US" smtClean="0"/>
              <a:t>2/21/17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FD528-6CF4-8944-92AB-41610FFD0122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253BD-5658-CF4A-B8E1-DAB4BA21B4A7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C44C900-A27D-5946-A4F4-FF594BCA6FC7}" type="datetime1">
              <a:rPr lang="en-US" smtClean="0"/>
              <a:t>2/21/17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9C8020-E2A9-7246-B517-2F521E28974E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1FFCA1-628F-4D41-ABAB-AA4BA9F2AC2B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2EA61D-E127-8345-A6C8-439AC6A3B9E8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7CFD8-4A5F-9E4E-ABE6-31C4DD4C6A2C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FA8C98-CC43-DD44-86BA-88921F45D757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2B1E6F-47A2-6849-BF6A-FB0596710D09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087A-ED98-624A-9051-1342C43A46B5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DE536-49D8-6A42-B681-62F5347AB20C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2/24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Program 5 due 3/6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C4381F-7421-684C-9D93-6B622BE0302A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</a:t>
            </a:r>
            <a:r>
              <a:rPr lang="en-US" dirty="0" smtClean="0">
                <a:latin typeface="Arial" charset="0"/>
              </a:rPr>
              <a:t>2/24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3/6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5BBEDB-1265-7245-AFC9-612D31F3D0EB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F5903-CF84-DC4C-BD2D-C1CA16F0E423}" type="datetime1">
              <a:rPr lang="en-US" sz="1200">
                <a:latin typeface="Garamond" charset="0"/>
              </a:rPr>
              <a:pPr eaLnBrk="1" hangingPunct="1"/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14E1C0-3B51-1347-A31C-38CE01F05D7E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E51A2F-8EAE-994D-9182-63CEADB3B31A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DBFDB4-3E66-A244-BDAA-25ABD4B10DCE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BFBF56-BC8E-9847-8FA5-199F766BAC97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C8B2AD-CF77-5240-A9FC-ABEEF2312E86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54D28-6418-1045-9625-CC65BEBCC840}" type="datetime1">
              <a:rPr lang="en-US" sz="1200" smtClean="0">
                <a:latin typeface="Garamond" charset="0"/>
              </a:rPr>
              <a:t>2/21/17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8321</TotalTime>
  <Words>725</Words>
  <Application>Microsoft Macintosh PowerPoint</Application>
  <PresentationFormat>On-screen Show (4:3)</PresentationFormat>
  <Paragraphs>281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for loops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1598</cp:revision>
  <dcterms:created xsi:type="dcterms:W3CDTF">2006-04-03T05:03:01Z</dcterms:created>
  <dcterms:modified xsi:type="dcterms:W3CDTF">2017-02-22T01:20:40Z</dcterms:modified>
</cp:coreProperties>
</file>