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17" r:id="rId13"/>
    <p:sldId id="518" r:id="rId14"/>
    <p:sldId id="519" r:id="rId15"/>
    <p:sldId id="520" r:id="rId16"/>
    <p:sldId id="521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11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D5D8A3-21C3-CA45-8C0E-02CC79F74244}" type="datetime1">
              <a:rPr lang="en-US" smtClean="0"/>
              <a:t>3/2/17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22520-F9C5-B140-A777-68894BC6F0FB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B7D77-8787-D641-817F-BBF29E74D7B9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6A650-3CD6-114C-874D-ACE95FB270AC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1A537-1D4E-F940-A892-EBCAF828583A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9966C-CF9A-C749-B4B6-BEC9B3FA3F9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63E2C-C004-3443-AECF-C8F335220C8C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B4245-458D-6A4D-8121-3163317340BF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4F0C6-DED7-A041-A0B4-E775CD75015C}" type="datetime1">
              <a:rPr lang="en-US" smtClean="0"/>
              <a:t>3/2/17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25E48-5059-F44E-8918-E85E77A049D7}" type="datetime1">
              <a:rPr lang="en-US" smtClean="0"/>
              <a:t>3/2/17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093B6-092E-3B43-90F0-B8B345E84839}" type="datetime1">
              <a:rPr lang="en-US" smtClean="0"/>
              <a:t>3/2/17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A3618-4286-FE4A-804C-A82EDD17A032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3A005-03F5-A947-B297-0CB4ABFB04FD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DAED3685-2F7F-A940-9AE8-64AD2B1CE315}" type="datetime1">
              <a:rPr lang="en-US" smtClean="0"/>
              <a:t>3/2/17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More on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7F1C0E-3A29-7B42-929B-C5297902FDC1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4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6A8C48-7E92-6043-B38E-5216BBB49CF9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0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1DE718-7E39-3E4B-8431-1BC8112AD4F4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45C0D3-3D25-2943-8575-C4229C01B89C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723A58-1FF8-7841-8B6E-3A002F9EB4D5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476260-B765-6D42-9F88-73A6339E310A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370FFE-EEB9-3C46-BBCA-A196A7A1750D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smtClean="0">
                <a:latin typeface="Arial" charset="0"/>
              </a:rPr>
              <a:t>Return exam 1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3/6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P1-3 due F 3/3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D0F644-0FAD-7448-908C-6410B08B364F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3/6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P1-3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F 3/3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on pointers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852B54-9443-284C-9E4E-F86888CE292F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9688E7-748E-E347-B931-F725B9AB1012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3D49D4-A6CD-A746-A121-5A56435AEAE0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3F99F0-9FAC-5D4B-B1A9-D77646FA1D08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59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A421B7-C446-1A45-B932-8A9AB60523FF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1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77910A-BDBF-E14B-9D29-2D7C8DD18BD8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7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66E8B8-CD41-014B-A380-C3033355ED45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78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D18079-8793-604F-99A8-D4000396ECC9}" type="datetime1">
              <a:rPr lang="en-US" sz="1200" smtClean="0">
                <a:latin typeface="Garamond" charset="0"/>
                <a:cs typeface="Arial" charset="0"/>
              </a:rPr>
              <a:t>3/2/17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74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8067</TotalTime>
  <Words>889</Words>
  <Application>Microsoft Macintosh PowerPoint</Application>
  <PresentationFormat>On-screen Show (4:3)</PresentationFormat>
  <Paragraphs>311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Review: pointers</vt:lpstr>
      <vt:lpstr>Review: 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1621</cp:revision>
  <dcterms:created xsi:type="dcterms:W3CDTF">2006-04-03T05:03:01Z</dcterms:created>
  <dcterms:modified xsi:type="dcterms:W3CDTF">2017-03-02T14:40:27Z</dcterms:modified>
</cp:coreProperties>
</file>