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390" r:id="rId5"/>
    <p:sldId id="392" r:id="rId6"/>
    <p:sldId id="263" r:id="rId7"/>
    <p:sldId id="328" r:id="rId8"/>
    <p:sldId id="264" r:id="rId9"/>
    <p:sldId id="346" r:id="rId10"/>
    <p:sldId id="347" r:id="rId11"/>
    <p:sldId id="391" r:id="rId12"/>
    <p:sldId id="290" r:id="rId13"/>
    <p:sldId id="267" r:id="rId14"/>
    <p:sldId id="329" r:id="rId15"/>
    <p:sldId id="388" r:id="rId16"/>
    <p:sldId id="389" r:id="rId17"/>
    <p:sldId id="386" r:id="rId18"/>
    <p:sldId id="387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3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1/18/2017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1/18/2017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1/18/2017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1/18/2017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1/18/2017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Minimum of Exam 1/Exam 2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Maximum of </a:t>
            </a:r>
            <a:r>
              <a:rPr lang="en-US" smtClean="0">
                <a:solidFill>
                  <a:srgbClr val="0000FF"/>
                </a:solidFill>
                <a:latin typeface="Arial" charset="0"/>
              </a:rPr>
              <a:t>Exam 1/Exam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February 15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March 29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for both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pPr marL="671512" lvl="2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</a:t>
            </a:r>
            <a:r>
              <a:rPr lang="en-US" dirty="0" smtClean="0"/>
              <a:t>!</a:t>
            </a:r>
            <a:endParaRPr lang="en-US" dirty="0" smtClean="0"/>
          </a:p>
          <a:p>
            <a:pPr lvl="1"/>
            <a:r>
              <a:rPr lang="en-US" dirty="0" smtClean="0"/>
              <a:t>Program 1 due Wednesday, 1/25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Dropbox </a:t>
            </a:r>
            <a:r>
              <a:rPr lang="en-US" sz="2400" dirty="0" smtClean="0">
                <a:latin typeface="Arial" charset="0"/>
              </a:rPr>
              <a:t>folder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dirty="0">
                <a:latin typeface="Arial" charset="0"/>
              </a:rPr>
              <a:t>You will receive invitation to join shared folder—</a:t>
            </a:r>
            <a:r>
              <a:rPr lang="en-US" u="sng" dirty="0">
                <a:solidFill>
                  <a:srgbClr val="FF0000"/>
                </a:solidFill>
                <a:latin typeface="Arial" charset="0"/>
              </a:rPr>
              <a:t>must accept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</a:rPr>
              <a:t>invitation</a:t>
            </a:r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</a:t>
            </a:r>
            <a:r>
              <a:rPr lang="en-US" sz="2400" dirty="0" smtClean="0">
                <a:latin typeface="Arial" charset="0"/>
              </a:rPr>
              <a:t>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1/25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Dropbox </a:t>
            </a:r>
            <a:r>
              <a:rPr lang="en-US" sz="2000" dirty="0" smtClean="0">
                <a:latin typeface="Arial" charset="0"/>
              </a:rPr>
              <a:t>folder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Please specify e-mail address associated with Dropbox account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You will receive invitation to join shared folder—</a:t>
            </a:r>
            <a:r>
              <a:rPr lang="en-US" sz="1800" u="sng" dirty="0" smtClean="0">
                <a:solidFill>
                  <a:srgbClr val="FF0000"/>
                </a:solidFill>
                <a:latin typeface="Arial" charset="0"/>
              </a:rPr>
              <a:t>must accept invitation</a:t>
            </a:r>
            <a:endParaRPr lang="en-US" sz="1800" u="sng" dirty="0" smtClean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12-12:50,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9:30-11,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9:30-11,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also be </a:t>
            </a:r>
            <a:r>
              <a:rPr lang="en-US" dirty="0">
                <a:latin typeface="Arial" charset="0"/>
              </a:rPr>
              <a:t>in office </a:t>
            </a:r>
            <a:r>
              <a:rPr lang="en-US" dirty="0" smtClean="0">
                <a:latin typeface="Arial" charset="0"/>
              </a:rPr>
              <a:t>MW 11-11:45, F 9:30-11:45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other days/times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Peilong_Li@</a:t>
            </a:r>
            <a:r>
              <a:rPr lang="en-US" dirty="0">
                <a:latin typeface="Arial" charset="0"/>
              </a:rPr>
              <a:t>uml.edu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402 Ball Hall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M 2:30-5, F 2:30-5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Wang 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Zhendong_Wang@student.uml.edu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Li Zhou (</a:t>
            </a: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Li_Zhou@student.uml.edu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</a:t>
            </a:r>
            <a:r>
              <a:rPr lang="en-US" dirty="0">
                <a:latin typeface="Arial" charset="0"/>
              </a:rPr>
              <a:t>hours TBA—will be based on Doodle poll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77C3-D81E-3741-A84F-39E996C00AC0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/eece2160/sp17/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</a:t>
            </a: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1/18/2017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6921</TotalTime>
  <Words>1306</Words>
  <Application>Microsoft Office PowerPoint</Application>
  <PresentationFormat>On-screen Show (4:3)</PresentationFormat>
  <Paragraphs>241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Course meeting times</vt:lpstr>
      <vt:lpstr>Course instructors</vt:lpstr>
      <vt:lpstr>Teaching assistants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1621</cp:revision>
  <dcterms:created xsi:type="dcterms:W3CDTF">2006-04-03T05:03:01Z</dcterms:created>
  <dcterms:modified xsi:type="dcterms:W3CDTF">2017-01-18T15:51:44Z</dcterms:modified>
</cp:coreProperties>
</file>