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65" r:id="rId4"/>
    <p:sldId id="566" r:id="rId5"/>
    <p:sldId id="567" r:id="rId6"/>
    <p:sldId id="568" r:id="rId7"/>
    <p:sldId id="569" r:id="rId8"/>
    <p:sldId id="559" r:id="rId9"/>
    <p:sldId id="560" r:id="rId10"/>
    <p:sldId id="561" r:id="rId11"/>
    <p:sldId id="562" r:id="rId12"/>
    <p:sldId id="563" r:id="rId13"/>
    <p:sldId id="564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06D4018-5A47-444E-B155-DA15C9BF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4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466543D-F38E-AE4C-9095-722C17C00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5D68A-D9F1-A54C-B1AC-A3875628AAD8}" type="datetime1">
              <a:rPr lang="en-US" smtClean="0"/>
              <a:t>3/22/17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EC5-BEF8-654B-A376-36256F39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B16FA-FE8F-7842-9780-6B9363BFB902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6FE66-5069-8D40-BE97-B9697BA9C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327BD-1361-1548-B878-9A34FEB53AE0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4C963-4B57-9343-AD00-1C3FF1F8E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A356F-7808-8040-8205-C91CA1AB9D98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D433-B23A-794C-8E07-852FF97E3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CCF27-5357-9542-96DC-2A0EC888DC12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864C-31FE-C648-BEBB-34939D47A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78520-E4E0-3D43-BEE4-0EC1F395230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69AA1-A341-0946-9C0D-82F817DD1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2341E-F5E3-B446-90E7-64B049EEE030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E5A4-534E-3F40-A873-7814F322F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7F688-51EC-0540-BBDE-1C28CDF0157D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8B5F0-0837-EE43-9882-0ACE51699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A7C39-2487-5E44-B451-93890D7E0328}" type="datetime1">
              <a:rPr lang="en-US" smtClean="0"/>
              <a:t>3/22/17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3867-88CE-864E-BC5E-EF6E52774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798BE-3CB2-7042-8315-5E41ECAFF9FF}" type="datetime1">
              <a:rPr lang="en-US" smtClean="0"/>
              <a:t>3/22/17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83A44-B805-1F4B-BBCE-E3071A1C1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C7F8F-6BC1-384F-A193-7F6A143B0032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8F820-CD15-7149-AA09-E6125FB8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23E4D-A222-974A-932F-A5EA63DD49B2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5ABB2-07AF-D441-8A5B-F542C4194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42ED-0771-944E-99D8-5E2E5D3E626B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9D598-2591-F24F-83A1-807D973E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1CDB2EF4-FB70-5040-A75E-1918C0FC1FE1}" type="datetime1">
              <a:rPr lang="en-US" smtClean="0"/>
              <a:t>3/22/17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5CCBE17-DE29-2547-B575-C845226E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5" r:id="rId1"/>
    <p:sldLayoutId id="2147485143" r:id="rId2"/>
    <p:sldLayoutId id="2147485144" r:id="rId3"/>
    <p:sldLayoutId id="2147485145" r:id="rId4"/>
    <p:sldLayoutId id="2147485146" r:id="rId5"/>
    <p:sldLayoutId id="2147485147" r:id="rId6"/>
    <p:sldLayoutId id="2147485148" r:id="rId7"/>
    <p:sldLayoutId id="2147485149" r:id="rId8"/>
    <p:sldLayoutId id="2147485150" r:id="rId9"/>
    <p:sldLayoutId id="2147485151" r:id="rId10"/>
    <p:sldLayoutId id="2147485152" r:id="rId11"/>
    <p:sldLayoutId id="2147485153" r:id="rId12"/>
    <p:sldLayoutId id="214748515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EECE.2160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Michael </a:t>
            </a:r>
            <a:r>
              <a:rPr lang="en-US" dirty="0" smtClean="0">
                <a:latin typeface="Arial" charset="0"/>
              </a:rPr>
              <a:t>Geiger &amp; Dr.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More on strings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F7FB6A-E2DA-C34C-9A57-AABE06157F59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42804-1FF4-5341-8382-DFE3576B7EAB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F5914C-83A2-7E4E-B3A9-18D0A7003017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509F7-8D44-4540-A4A6-193DC8D9A7E4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structures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due 3/24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in class 3/29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Covers material starting after Exam 1, through end of week (lectures 13-17, 19-24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Change for late/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submissions &amp; other grading issues: please directly contact TAs and CC your instructor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Li Zhou (</a:t>
            </a:r>
            <a:r>
              <a:rPr lang="en-US" dirty="0" err="1">
                <a:latin typeface="Arial" charset="0"/>
              </a:rPr>
              <a:t>Li_Zhou@student.uml.edu</a:t>
            </a:r>
            <a:r>
              <a:rPr lang="en-US" dirty="0">
                <a:latin typeface="Arial" charset="0"/>
              </a:rPr>
              <a:t>): odd-numbered programs</a:t>
            </a:r>
          </a:p>
          <a:p>
            <a:pPr lvl="2">
              <a:defRPr/>
            </a:pPr>
            <a:r>
              <a:rPr lang="en-US" dirty="0" err="1">
                <a:latin typeface="Arial" charset="0"/>
              </a:rPr>
              <a:t>Zhendong</a:t>
            </a:r>
            <a:r>
              <a:rPr lang="en-US" dirty="0">
                <a:latin typeface="Arial" charset="0"/>
              </a:rPr>
              <a:t> Wang (</a:t>
            </a:r>
            <a:r>
              <a:rPr lang="en-US" dirty="0" err="1">
                <a:latin typeface="Arial" charset="0"/>
              </a:rPr>
              <a:t>Zhendong_Wang@student.uml.edu</a:t>
            </a:r>
            <a:r>
              <a:rPr lang="en-US">
                <a:latin typeface="Arial" charset="0"/>
              </a:rPr>
              <a:t>): even-</a:t>
            </a:r>
            <a:r>
              <a:rPr lang="en-US">
                <a:latin typeface="Arial" charset="0"/>
              </a:rPr>
              <a:t>numbered </a:t>
            </a:r>
            <a:r>
              <a:rPr lang="en-US" smtClean="0">
                <a:latin typeface="Arial" charset="0"/>
              </a:rPr>
              <a:t>programs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6502CE-BEE9-2947-9162-A357761229F9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due 3/24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in class 3/29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Covers material starting after Exam 1, through end of week (lectures 13-17, 19-24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Change for late/</a:t>
            </a:r>
            <a:r>
              <a:rPr lang="en-US" dirty="0" err="1" smtClean="0">
                <a:latin typeface="Arial" charset="0"/>
              </a:rPr>
              <a:t>regrade</a:t>
            </a:r>
            <a:r>
              <a:rPr lang="en-US" dirty="0" smtClean="0">
                <a:latin typeface="Arial" charset="0"/>
              </a:rPr>
              <a:t> submissions &amp; other grading issues: please directly contact TAs and CC your instructor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Li Zhou (</a:t>
            </a:r>
            <a:r>
              <a:rPr lang="en-US" dirty="0" err="1" smtClean="0">
                <a:latin typeface="Arial" charset="0"/>
              </a:rPr>
              <a:t>Li_Zhou</a:t>
            </a:r>
            <a:r>
              <a:rPr lang="en-US" dirty="0" err="1">
                <a:latin typeface="Arial" charset="0"/>
              </a:rPr>
              <a:t>@</a:t>
            </a:r>
            <a:r>
              <a:rPr lang="en-US" dirty="0" err="1" smtClean="0">
                <a:latin typeface="Arial" charset="0"/>
              </a:rPr>
              <a:t>student.uml.edu</a:t>
            </a:r>
            <a:r>
              <a:rPr lang="en-US" dirty="0" smtClean="0">
                <a:latin typeface="Arial" charset="0"/>
              </a:rPr>
              <a:t>): odd-numbered programs</a:t>
            </a:r>
            <a:endParaRPr lang="en-US" dirty="0">
              <a:latin typeface="Arial" charset="0"/>
            </a:endParaRPr>
          </a:p>
          <a:p>
            <a:pPr lvl="2">
              <a:defRPr/>
            </a:pPr>
            <a:r>
              <a:rPr lang="en-US" dirty="0" err="1" smtClean="0">
                <a:latin typeface="Arial" charset="0"/>
              </a:rPr>
              <a:t>Zhendong</a:t>
            </a:r>
            <a:r>
              <a:rPr lang="en-US" dirty="0" smtClean="0">
                <a:latin typeface="Arial" charset="0"/>
              </a:rPr>
              <a:t> Wang (</a:t>
            </a:r>
            <a:r>
              <a:rPr lang="en-US" dirty="0" err="1" smtClean="0">
                <a:latin typeface="Arial" charset="0"/>
              </a:rPr>
              <a:t>Zhendong_Wang</a:t>
            </a:r>
            <a:r>
              <a:rPr lang="en-US" dirty="0" err="1" smtClean="0">
                <a:latin typeface="Arial" charset="0"/>
              </a:rPr>
              <a:t>@</a:t>
            </a:r>
            <a:r>
              <a:rPr lang="en-US" dirty="0" err="1" smtClean="0">
                <a:latin typeface="Arial" charset="0"/>
              </a:rPr>
              <a:t>student.uml.edu</a:t>
            </a:r>
            <a:r>
              <a:rPr lang="en-US" dirty="0" smtClean="0">
                <a:latin typeface="Arial" charset="0"/>
              </a:rPr>
              <a:t>): even-numbered programs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Finish discussion of strings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Structures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8F61C0-9482-BE4B-9F2F-6647F91058DB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Arial" charset="0"/>
              </a:rPr>
              <a:t>Represented as character arrays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defRPr/>
            </a:pPr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2353C6-AF7C-4D4F-9FE8-EE645ECEAE34}" type="datetime1">
              <a:rPr lang="en-US" sz="1200" smtClean="0">
                <a:latin typeface="Garamond" charset="0"/>
              </a:rPr>
              <a:t>3/22/17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332388-A547-C94B-BF0E-AAA1A7BEB2C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583493-911E-C24B-9BB5-709208EE6FBA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0D2BA-4675-8040-A62D-2FAC10F6745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57B5C5-667C-F146-8106-D05C076A170C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509E8A-0C86-A947-B6A4-088F277A5BB4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3555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0FEBB-2139-D749-A344-C9EAEE819533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2E3A52-73FE-F74F-8CF3-043C7F550AF2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18F58B-130C-F24B-94FE-E1FE2602F729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CCF19-7202-7747-973C-61372BD4442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EA2628-0578-A044-BB43-14D1FC564B43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8DA714-347F-9740-89FB-5C4423A3FE86}" type="datetime1">
              <a:rPr lang="en-US" sz="1200" smtClean="0">
                <a:latin typeface="Garamond" charset="0"/>
                <a:cs typeface="Arial" charset="0"/>
              </a:rPr>
              <a:t>3/22/17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23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14087</TotalTime>
  <Words>754</Words>
  <Application>Microsoft Macintosh PowerPoint</Application>
  <PresentationFormat>On-screen Show (4:3)</PresentationFormat>
  <Paragraphs>229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ＭＳ Ｐゴシック</vt:lpstr>
      <vt:lpstr>Garamond</vt:lpstr>
      <vt:lpstr>Wingdings</vt:lpstr>
      <vt:lpstr>Times New Roman</vt:lpstr>
      <vt:lpstr>Courier New</vt:lpstr>
      <vt:lpstr>Consolas</vt:lpstr>
      <vt:lpstr>Edge</vt:lpstr>
      <vt:lpstr>EECE.2160 ECE Application Programming</vt:lpstr>
      <vt:lpstr>Lecture outline</vt:lpstr>
      <vt:lpstr>Review: strings</vt:lpstr>
      <vt:lpstr>String functions</vt:lpstr>
      <vt:lpstr>String functions (cont.)</vt:lpstr>
      <vt:lpstr>Example: Strings</vt:lpstr>
      <vt:lpstr>Example solution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1753</cp:revision>
  <dcterms:created xsi:type="dcterms:W3CDTF">2006-04-03T05:03:01Z</dcterms:created>
  <dcterms:modified xsi:type="dcterms:W3CDTF">2017-03-22T14:16:04Z</dcterms:modified>
</cp:coreProperties>
</file>