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211B0-FAFB-E347-BAB8-D2EDD7B0F011}" type="datetime1">
              <a:rPr lang="en-US" smtClean="0"/>
              <a:t>4/20/17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33C3D-7BB4-014A-BCC9-5B62D52D3629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57EF0-1FFD-5C4F-9825-0818F4BB1CD1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40F2D-4496-4B44-9504-C97C05C2D81E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6A16E-CB3C-3E4B-ADE9-2B116E3E9447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72E4E-3933-0045-857D-0DE9DAA57225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29114-1C9D-B64F-A524-98BB509FF05F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5F8CC-A918-CC44-8E55-5F846B6053DB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2D3A4-D500-054D-AE14-D0AB41EABF02}" type="datetime1">
              <a:rPr lang="en-US" smtClean="0"/>
              <a:t>4/20/17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C8632-86B9-354A-AFBF-D8B84EC20BDE}" type="datetime1">
              <a:rPr lang="en-US" smtClean="0"/>
              <a:t>4/20/17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70784-BEE6-9340-9EAA-84DB84AB2C6E}" type="datetime1">
              <a:rPr lang="en-US" smtClean="0"/>
              <a:t>4/20/17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63201-CEDA-D249-A0C4-ED7BFA4F2306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E7EFD-60FC-8F44-8FDC-EA663D576F98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3E9BF79-A73E-1D4E-93FB-C0C6742AB574}" type="datetime1">
              <a:rPr lang="en-US" smtClean="0"/>
              <a:t>4/20/17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Binary file I/O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Character/line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B810FB-F0C6-7A4B-8642-E21DE75DACE2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4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2D123-8397-9044-AFE7-E54343357C07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3A1A57-AC86-9D41-84AC-7478FDA4236D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82565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75C60-AE17-C04A-AE7A-24575A7A66B0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Bitwise operators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4/28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resubmissions due 4/28</a:t>
            </a:r>
          </a:p>
          <a:p>
            <a:pPr lvl="2">
              <a:defRPr/>
            </a:pPr>
            <a:r>
              <a:rPr lang="en-US">
                <a:latin typeface="Arial" charset="0"/>
              </a:rPr>
              <a:t>Receive credit for Question 2b</a:t>
            </a: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B5EA6CB6-139B-A149-A890-54D55D76F3CF}" type="datetime1">
              <a:rPr lang="en-US" sz="1200" smtClean="0"/>
              <a:t>4/20/17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14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9 due 4/28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Exam 2 resubmissions due 4/28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Receive credit for Question 2b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file I/O basics, formatted I/O</a:t>
            </a:r>
          </a:p>
          <a:p>
            <a:pPr lvl="1"/>
            <a:r>
              <a:rPr lang="en-US" dirty="0" smtClean="0"/>
              <a:t>Unformatted I/O</a:t>
            </a:r>
          </a:p>
          <a:p>
            <a:pPr lvl="1"/>
            <a:r>
              <a:rPr lang="en-US" dirty="0" smtClean="0"/>
              <a:t>Character and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81B54F-0BCD-E64A-B314-E9730A811992}" type="datetime1">
              <a:rPr lang="en-US" sz="1200" smtClean="0"/>
              <a:t>4/20/17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Open file: </a:t>
            </a:r>
            <a:r>
              <a:rPr lang="en-US">
                <a:latin typeface="Courier New" charset="0"/>
                <a:cs typeface="Courier New" charset="0"/>
              </a:rPr>
              <a:t>FILE *fopen(</a:t>
            </a:r>
            <a:r>
              <a:rPr lang="en-US" i="1">
                <a:latin typeface="Arial" charset="0"/>
              </a:rPr>
              <a:t>filename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file_access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>
                <a:latin typeface="Arial" charset="0"/>
              </a:rPr>
              <a:t>Close file: </a:t>
            </a:r>
            <a:r>
              <a:rPr lang="en-US">
                <a:latin typeface="Courier New" charset="0"/>
                <a:cs typeface="Courier New" charset="0"/>
              </a:rPr>
              <a:t>fclose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file_handle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Formatted I/O: 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800" i="1">
                <a:latin typeface="Arial" charset="0"/>
              </a:rPr>
              <a:t>file_handle,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800" i="1">
                <a:latin typeface="Arial" charset="0"/>
              </a:rPr>
              <a:t>file_handle,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  <a:p>
            <a:endParaRPr lang="en-US">
              <a:latin typeface="Courier New" charset="0"/>
              <a:cs typeface="Courier New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DB59D5-0A80-4649-990D-943E9BBB6D1A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6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E2282F-A21E-114D-BC36-35248C497865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70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7EB90-DB6A-DA4B-94A3-E9B495FE3DC5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DD9689-0345-AE42-82B3-F12312CCDAF8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</a:t>
            </a:r>
            <a:r>
              <a:rPr lang="en-US" dirty="0" smtClean="0">
                <a:ea typeface="+mn-ea"/>
              </a:rPr>
              <a:t>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693F3B-7D1F-1341-BA82-FC6FCFC20E8A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((ch = getc(fp)) != EOF) { … }</a:t>
            </a:r>
          </a:p>
          <a:p>
            <a:r>
              <a:rPr lang="en-US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(isdigit(ch = getc(fp)))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ungetc(ch, fp);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213CCB-A607-8A44-B5D8-D0FFB6753E58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E50B55-0C3C-8F43-B9EE-18C85FD97895}" type="datetime1">
              <a:rPr lang="en-US" smtClean="0">
                <a:latin typeface="Garamond" charset="0"/>
              </a:rPr>
              <a:t>4/20/17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8721</TotalTime>
  <Words>962</Words>
  <Application>Microsoft Macintosh PowerPoint</Application>
  <PresentationFormat>On-screen Show (4:3)</PresentationFormat>
  <Paragraphs>221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File I/O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Generic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1745</cp:revision>
  <dcterms:created xsi:type="dcterms:W3CDTF">2006-04-03T05:03:01Z</dcterms:created>
  <dcterms:modified xsi:type="dcterms:W3CDTF">2017-04-20T17:34:59Z</dcterms:modified>
</cp:coreProperties>
</file>