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2" r:id="rId3"/>
    <p:sldId id="462" r:id="rId4"/>
    <p:sldId id="423" r:id="rId5"/>
    <p:sldId id="463" r:id="rId6"/>
    <p:sldId id="464" r:id="rId7"/>
    <p:sldId id="465" r:id="rId8"/>
    <p:sldId id="466" r:id="rId9"/>
    <p:sldId id="467" r:id="rId10"/>
    <p:sldId id="468" r:id="rId11"/>
    <p:sldId id="460" r:id="rId12"/>
    <p:sldId id="461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24" r:id="rId25"/>
    <p:sldId id="425" r:id="rId26"/>
    <p:sldId id="447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59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3FA1EB-6D5D-0940-9943-4DB23B724A07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23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A4C3-0716-E043-B356-C3F780EE9740}" type="datetime1">
              <a:rPr lang="en-US" smtClean="0"/>
              <a:t>1/20/17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1A78-18CC-6D4D-85CF-ED48D0092CFF}" type="datetime1">
              <a:rPr lang="en-US" smtClean="0"/>
              <a:t>1/20/17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B91FD-9EE0-1445-BFEA-5E510B0B2230}" type="datetime1">
              <a:rPr lang="en-US" smtClean="0"/>
              <a:t>1/20/17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B01B1-E0C7-8D49-BEA5-E9D301ECF0C2}" type="datetime1">
              <a:rPr lang="en-US" smtClean="0"/>
              <a:t>1/20/17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3E960-26A2-4C49-8BC7-16617EE96758}" type="datetime1">
              <a:rPr lang="en-US" smtClean="0"/>
              <a:t>1/20/17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24264-CAA2-7E4D-90BE-59A0D65CA955}" type="datetime1">
              <a:rPr lang="en-US" smtClean="0"/>
              <a:t>1/20/17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168B-0E83-E54C-A5DE-10E76FBF402C}" type="datetime1">
              <a:rPr lang="en-US" smtClean="0"/>
              <a:t>1/20/17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FE81-2D5D-D940-A29E-4A228E0A008E}" type="datetime1">
              <a:rPr lang="en-US" smtClean="0"/>
              <a:t>1/20/17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03348-E7C0-8F48-925D-1CBFB1106F56}" type="datetime1">
              <a:rPr lang="en-US" smtClean="0"/>
              <a:t>1/20/17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3335-AB89-3443-B1D1-60D5B8F0C160}" type="datetime1">
              <a:rPr lang="en-US" smtClean="0"/>
              <a:t>1/20/17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1C4A-0210-544F-9315-89537ACD59BF}" type="datetime1">
              <a:rPr lang="en-US" smtClean="0"/>
              <a:t>1/20/17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0ACD6-6E94-2247-9A0F-59E49BC23CC8}" type="datetime1">
              <a:rPr lang="en-US" smtClean="0"/>
              <a:t>1/20/17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8E35C-9A49-6943-91E9-4039DD18B296}" type="datetime1">
              <a:rPr lang="en-US" smtClean="0"/>
              <a:t>1/20/17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E73EA38-0E75-E545-913B-4F2C5E413CEB}" type="datetime1">
              <a:rPr lang="en-US" smtClean="0"/>
              <a:t>1/20/17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float</a:t>
            </a:r>
            <a:r>
              <a:rPr lang="en-US">
                <a:latin typeface="Arial" charset="0"/>
              </a:rPr>
              <a:t> (</a:t>
            </a:r>
            <a:r>
              <a:rPr lang="en-US">
                <a:latin typeface="Arial" charset="0"/>
                <a:sym typeface="Wingdings" charset="0"/>
              </a:rPr>
              <a:t>32 bits</a:t>
            </a:r>
            <a:r>
              <a:rPr lang="en-US">
                <a:latin typeface="Arial" charset="0"/>
              </a:rPr>
              <a:t>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1.175494351 E – 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3.402823466 E + 38</a:t>
            </a:r>
          </a:p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double</a:t>
            </a:r>
            <a:r>
              <a:rPr lang="en-US">
                <a:latin typeface="Arial" charset="0"/>
              </a:rPr>
              <a:t> (64 bits)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2.2250738585072014 E – 308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1.7976931348623158 E + 308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BE21-D89D-5F43-9D74-CA17D152A2B6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42101C-6284-D849-9F3A-1587648D1B9B}" type="datetime1">
              <a:rPr lang="en-US" sz="1200">
                <a:latin typeface="Garamond" charset="0"/>
              </a:rPr>
              <a:pPr eaLnBrk="1" hangingPunct="1"/>
              <a:t>1/20/17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09221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D5F90-E46D-2F46-B14E-CE0D2DC59910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A53779-04FE-144B-A1DF-09761FFA322D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25086-BA35-1E47-9F2E-9F9512DDF023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59E475-D988-1C45-A15D-947D73FB5A48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1DD6F-FFA5-C040-93F9-AE23CE57D3FF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DCEE8-52AB-E049-AFDF-6F4C6B531D18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EDDA19-16C9-8946-B046-50932E414F56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2F64C9-9ABB-E04B-AEED-031AC848A788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73BEB-C2AC-994C-8F15-DD9E8FDCF64F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Sign up for the course discussion group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Respond to poll re: TA office hours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Program 1 due Wednesday, 1/25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e-mail Dr. Geiger for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800" dirty="0">
                <a:latin typeface="Arial" charset="0"/>
              </a:rPr>
              <a:t>Please specify e-mail address associated with </a:t>
            </a:r>
            <a:r>
              <a:rPr lang="en-US" sz="1800" dirty="0" err="1">
                <a:latin typeface="Arial" charset="0"/>
              </a:rPr>
              <a:t>Dropbox</a:t>
            </a:r>
            <a:r>
              <a:rPr lang="en-US" sz="1800" dirty="0">
                <a:latin typeface="Arial" charset="0"/>
              </a:rPr>
              <a:t> account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800" dirty="0">
                <a:latin typeface="Arial" charset="0"/>
              </a:rPr>
              <a:t>You will receive invitation to join shared folder—</a:t>
            </a:r>
            <a:r>
              <a:rPr lang="en-US" sz="1800" u="sng" dirty="0">
                <a:solidFill>
                  <a:srgbClr val="FF0000"/>
                </a:solidFill>
                <a:latin typeface="Arial" charset="0"/>
              </a:rPr>
              <a:t>must accept invitation</a:t>
            </a:r>
            <a:endParaRPr lang="en-US" sz="1800" dirty="0">
              <a:latin typeface="Arial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30 points: complete simple C program</a:t>
            </a:r>
          </a:p>
          <a:p>
            <a:r>
              <a:rPr lang="en-US" dirty="0" smtClean="0"/>
              <a:t>Review</a:t>
            </a:r>
            <a:endParaRPr lang="en-US" dirty="0" smtClean="0"/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Today’s </a:t>
            </a:r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Character constants</a:t>
            </a:r>
          </a:p>
          <a:p>
            <a:pPr lvl="1"/>
            <a:r>
              <a:rPr lang="en-US" dirty="0" smtClean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A84427-FF32-BD43-AB29-1C7E84BC208A}" type="datetime1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347AFD-FBEE-F348-BBF8-CEFEE73A5504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DB8FA-1856-A748-B899-1985F69D0371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440C-4437-A141-8F6E-F14A9A87C200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5784-74FC-1E49-B439-91D2B6101EAB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EEEB8-D26C-244E-9742-BC7FBE630E54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CE2465-F7D4-2049-846C-5DB12E5C4B1A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</a:t>
            </a: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Sign up for the course discussion group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Respond to poll re: TA office hours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Program 1 due Wednesday, 1/25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e-mail Dr. Geiger for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800" dirty="0">
                <a:latin typeface="Arial" charset="0"/>
              </a:rPr>
              <a:t>Please specify e-mail address associated with </a:t>
            </a:r>
            <a:r>
              <a:rPr lang="en-US" sz="1800" dirty="0" err="1">
                <a:latin typeface="Arial" charset="0"/>
              </a:rPr>
              <a:t>Dropbox</a:t>
            </a:r>
            <a:r>
              <a:rPr lang="en-US" sz="1800" dirty="0">
                <a:latin typeface="Arial" charset="0"/>
              </a:rPr>
              <a:t> account</a:t>
            </a:r>
          </a:p>
          <a:p>
            <a:pPr lvl="3">
              <a:lnSpc>
                <a:spcPct val="80000"/>
              </a:lnSpc>
              <a:defRPr/>
            </a:pPr>
            <a:r>
              <a:rPr lang="en-US" sz="1800" dirty="0">
                <a:latin typeface="Arial" charset="0"/>
              </a:rPr>
              <a:t>You will receive invitation to join shared folder—</a:t>
            </a:r>
            <a:r>
              <a:rPr lang="en-US" sz="1800" u="sng" dirty="0">
                <a:solidFill>
                  <a:srgbClr val="FF0000"/>
                </a:solidFill>
                <a:latin typeface="Arial" charset="0"/>
              </a:rPr>
              <a:t>must accept invitation</a:t>
            </a:r>
            <a:endParaRPr lang="en-US" sz="1800" dirty="0">
              <a:latin typeface="Arial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10 points: introduce yourself to your instructor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</a:rPr>
              <a:t>30 points: complete simple C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FD510-387F-114A-A904-56F82F852BCD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39CFB1-86D4-2E49-9EEA-3E42B14F4E55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C0F3EF-96A7-CA4A-B4BE-34B217A4905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#define</a:t>
            </a:r>
            <a:r>
              <a:rPr lang="en-US" sz="2400" dirty="0">
                <a:latin typeface="Arial" charset="0"/>
              </a:rPr>
              <a:t>: generally used to define macros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We’ll use rarely </a:t>
            </a:r>
            <a:r>
              <a:rPr lang="en-US" sz="2000" dirty="0">
                <a:latin typeface="Arial" charset="0"/>
              </a:rPr>
              <a:t>to define constants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Main 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</p:spTree>
    <p:extLst>
      <p:ext uri="{BB962C8B-B14F-4D97-AF65-F5344CB8AC3E}">
        <p14:creationId xmlns:p14="http://schemas.microsoft.com/office/powerpoint/2010/main" val="2459846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DD73A1-0389-DE40-8781-7666FFB7077E}" type="datetime1">
              <a:rPr lang="en-US" smtClean="0">
                <a:latin typeface="Garamond" charset="0"/>
              </a:rPr>
              <a:t>1/20/17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DA65EF-51FC-8E4D-BD42-7062144E1FB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charset="0"/>
              </a:rPr>
              <a:t>Review (cont.)</a:t>
            </a:r>
            <a:endParaRPr lang="en-US" dirty="0">
              <a:latin typeface="Garamond" charset="0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Comments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Single-line: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This is a comment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/>
              <a:t>Multi-line: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 This is also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a comment 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5E7140-2F07-8048-8994-5A35FE5B75D4}" type="datetime1">
              <a:rPr lang="en-US" sz="1200">
                <a:latin typeface="Garamond" charset="0"/>
              </a:rPr>
              <a:pPr eaLnBrk="1" hangingPunct="1"/>
              <a:t>1/20/17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9064A-7CB6-1B42-A383-1893B9BD2DA0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Four 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Integer	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r>
              <a:rPr lang="en-US">
                <a:latin typeface="Arial" charset="0"/>
              </a:rPr>
              <a:t>Floating point (single precision)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>
                <a:latin typeface="Arial" charset="0"/>
              </a:rPr>
              <a:t>Double Precision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>
                <a:latin typeface="Arial" charset="0"/>
              </a:rPr>
              <a:t>Character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E902B-4327-F74C-8551-F43E82E12B9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C7D5E-1EC1-8146-B565-28F506FEAAC0}" type="datetime1">
              <a:rPr lang="en-US" sz="1200">
                <a:latin typeface="Garamond" charset="0"/>
              </a:rPr>
              <a:pPr eaLnBrk="1" hangingPunct="1"/>
              <a:t>1/20/17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171583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3DAD17-D8BB-2E4F-AF11-38A09EA8B68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A058F-45C5-014C-A421-B382211E6004}" type="datetime1">
              <a:rPr lang="en-US" sz="1200">
                <a:latin typeface="Garamond" charset="0"/>
              </a:rPr>
              <a:pPr eaLnBrk="1" hangingPunct="1"/>
              <a:t>1/20/17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7616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016E0-FD91-8E41-A7E7-D637437E2699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60395D-75A6-9C46-8CE1-39AC0010B8C6}" type="datetime1">
              <a:rPr lang="en-US" sz="1200">
                <a:latin typeface="Garamond" charset="0"/>
              </a:rPr>
              <a:pPr eaLnBrk="1" hangingPunct="1"/>
              <a:t>1/20/17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45430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 smtClean="0">
                <a:ea typeface="+mj-ea"/>
                <a:cs typeface="+mj-cs"/>
              </a:rPr>
              <a:t> Constants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</a:t>
            </a:r>
            <a:r>
              <a:rPr lang="en-US" dirty="0" smtClean="0">
                <a:ea typeface="+mn-ea"/>
                <a:cs typeface="+mn-cs"/>
              </a:rPr>
              <a:t>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Legal (exponential notation):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Illegal:</a:t>
            </a: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54.23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6,349.70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E7563-D9C4-EF45-AC7D-A2180B5A582D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912A3-1E39-6A4C-9728-4F20D042805B}" type="datetime1">
              <a:rPr lang="en-US" sz="1200">
                <a:latin typeface="Garamond" charset="0"/>
              </a:rPr>
              <a:pPr eaLnBrk="1" hangingPunct="1"/>
              <a:t>1/20/17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89895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6341</TotalTime>
  <Words>1223</Words>
  <Application>Microsoft Macintosh PowerPoint</Application>
  <PresentationFormat>On-screen Show (4:3)</PresentationFormat>
  <Paragraphs>403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EECE.2160 ECE Application Programming</vt:lpstr>
      <vt:lpstr>Lecture outline</vt:lpstr>
      <vt:lpstr>Review: Basic C program structure</vt:lpstr>
      <vt:lpstr>Review (cont.)</vt:lpstr>
      <vt:lpstr>Representing data in C</vt:lpstr>
      <vt:lpstr>Four 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1518</cp:revision>
  <dcterms:created xsi:type="dcterms:W3CDTF">2006-04-03T05:03:01Z</dcterms:created>
  <dcterms:modified xsi:type="dcterms:W3CDTF">2017-01-20T16:32:37Z</dcterms:modified>
</cp:coreProperties>
</file>