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468" r:id="rId4"/>
    <p:sldId id="469" r:id="rId5"/>
    <p:sldId id="495" r:id="rId6"/>
    <p:sldId id="490" r:id="rId7"/>
    <p:sldId id="491" r:id="rId8"/>
    <p:sldId id="492" r:id="rId9"/>
    <p:sldId id="493" r:id="rId10"/>
    <p:sldId id="494" r:id="rId11"/>
    <p:sldId id="479" r:id="rId12"/>
    <p:sldId id="464" r:id="rId13"/>
    <p:sldId id="465" r:id="rId14"/>
    <p:sldId id="466" r:id="rId15"/>
    <p:sldId id="467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6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8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9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14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15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6BCE1-CF2F-7C47-98AD-1AE972DE744F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3196F-3AC1-F640-8CC6-C2EB0450FCB4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BFDB0-CF03-C34C-B2A7-3DCC745A9909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D88BF-45EC-6D4A-9D88-5CCCFF21C46C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8BAEB-F184-8445-9D0F-BC1D22FE79AE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952C0-F7EF-5F47-B8BC-A5216A13FBDF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7A2C5-667A-034B-8DA5-BBCF55C9AE63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188A5-3486-0E43-8AC4-3A21A01773B0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D61-CC4A-F94D-8094-D85DC38A588F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3F45-BDB2-A24E-B17D-215972E0F9BF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8DAF-0C3B-F84A-A53C-AFA1C5CFE23C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22A6C-66B6-344D-9DF2-29BC9445889E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AB36-1421-9E4C-A3B0-8F3C2DA2B7E8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DEE4BB1-4C8F-AA4C-B9A0-1D9B2B13FFB2}" type="datetime1">
              <a:rPr lang="en-US"/>
              <a:pPr/>
              <a:t>1/26/17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dirty="0" smtClean="0">
                <a:latin typeface="Arial" charset="0"/>
              </a:rPr>
              <a:t>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FC823-4FA7-0B4F-93C6-19C627A1A32C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103D8-691E-D94F-859E-50D2D4A02E25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F25F69-F0BE-104B-AD54-46D193247BB1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82FA72-6F93-4942-8819-D0B2CA4DC317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29BE27-C61F-074C-AA7B-5BFF005F2B39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A0086-F739-D84F-8B7E-51BDD35FB12E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2/3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2FB037-7BA6-6945-98AA-58E016C76072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2 posted; due 2/3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717FC-FC75-1D4C-AB52-A43FEB588DCE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C87890-B964-C444-9AAE-3E29C81BEF3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5127BA-FDB9-464E-93D9-918DF07D24FF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4459C-1A47-9E4D-B063-D2D539372782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and %g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provides a way printing double values without trailing 0s … most of the time</a:t>
            </a:r>
          </a:p>
          <a:p>
            <a:r>
              <a:rPr lang="en-US" dirty="0" smtClean="0"/>
              <a:t>Precision for </a:t>
            </a:r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= # significant figures (default 6)</a:t>
            </a:r>
          </a:p>
          <a:p>
            <a:pPr lvl="1"/>
            <a:r>
              <a:rPr lang="en-US" dirty="0" smtClean="0"/>
              <a:t>Includes both whole and fractional part of number</a:t>
            </a:r>
          </a:p>
          <a:p>
            <a:pPr lvl="1"/>
            <a:r>
              <a:rPr lang="en-US" dirty="0" smtClean="0"/>
              <a:t>Precision &gt;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trailing 0s printed</a:t>
            </a:r>
          </a:p>
          <a:p>
            <a:pPr lvl="1"/>
            <a:r>
              <a:rPr lang="en-US" dirty="0" smtClean="0"/>
              <a:t>Precision &lt;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result rounds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recision &lt; # significant figures in whole part </a:t>
            </a:r>
            <a:r>
              <a:rPr lang="en-US" dirty="0" smtClean="0">
                <a:sym typeface="Wingdings"/>
              </a:rPr>
              <a:t> output in scientific notation</a:t>
            </a:r>
            <a:endParaRPr lang="en-US" dirty="0" smtClean="0"/>
          </a:p>
          <a:p>
            <a:pPr lvl="1"/>
            <a:r>
              <a:rPr lang="en-US" dirty="0" smtClean="0"/>
              <a:t>Therefore, given </a:t>
            </a:r>
            <a:r>
              <a:rPr lang="en-US" b="1" dirty="0" smtClean="0">
                <a:latin typeface="Courier New"/>
                <a:cs typeface="Courier New"/>
              </a:rPr>
              <a:t>double x = 123456.789;</a:t>
            </a:r>
          </a:p>
          <a:p>
            <a:pPr marL="344487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("%g %.5g %.9g %.10g\n", x, x, x, x);</a:t>
            </a:r>
          </a:p>
          <a:p>
            <a:pPr marL="344487" lvl="1" indent="0">
              <a:buNone/>
            </a:pPr>
            <a:r>
              <a:rPr lang="en-US" dirty="0" smtClean="0">
                <a:latin typeface="Arial"/>
                <a:cs typeface="Arial"/>
              </a:rPr>
              <a:t>	would print</a:t>
            </a:r>
          </a:p>
          <a:p>
            <a:pPr marL="344487" lvl="1" indent="0">
              <a:buNone/>
            </a:pPr>
            <a:r>
              <a:rPr lang="en-US" b="1" smtClean="0">
                <a:latin typeface="Courier New"/>
                <a:cs typeface="Courier New"/>
              </a:rPr>
              <a:t>123457 1.2346e+05 123456.789 123456.789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52C0-F7EF-5F47-B8BC-A5216A13FBDF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8549-4249-1F49-8B72-0C122A6AC1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AF6D0D-53AC-2A4E-A66D-93CC072A0B7F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E72A5-0DAA-FA44-9001-0F223BAA31D5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D2BF08-2038-EF4D-A84B-41A6916BEE0C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D34A6-AF6C-634F-929F-651E264ED937}" type="datetime1">
              <a:rPr lang="en-US">
                <a:latin typeface="Garamond" charset="0"/>
              </a:rPr>
              <a:pPr eaLnBrk="1" hangingPunct="1"/>
              <a:t>1/26/17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7303</TotalTime>
  <Words>1102</Words>
  <Application>Microsoft Macintosh PowerPoint</Application>
  <PresentationFormat>On-screen Show (4:3)</PresentationFormat>
  <Paragraphs>220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Review: Arithmetic Operations</vt:lpstr>
      <vt:lpstr>Review: printf() basics</vt:lpstr>
      <vt:lpstr>printf() and %g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1533</cp:revision>
  <dcterms:created xsi:type="dcterms:W3CDTF">2006-04-03T05:03:01Z</dcterms:created>
  <dcterms:modified xsi:type="dcterms:W3CDTF">2017-01-26T19:40:16Z</dcterms:modified>
</cp:coreProperties>
</file>