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1" r:id="rId16"/>
    <p:sldId id="342" r:id="rId17"/>
    <p:sldId id="343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38B2EA-173B-5041-97F7-262733F2EBB5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56AE3E-1027-744A-B4DC-997FB7B627DA}" type="slidenum">
              <a:rPr lang="en-US"/>
              <a:pPr/>
              <a:t>17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15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10/24/2016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10/24/2016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10/24/2016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10/24/2016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10/24/2016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Banking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memory is partitioned into banks</a:t>
            </a:r>
          </a:p>
          <a:p>
            <a:r>
              <a:rPr lang="en-US">
                <a:latin typeface="Arial" charset="0"/>
              </a:rPr>
              <a:t>In this PIC family, each bank holds 128 bytes (max offset = 7Fh)</a:t>
            </a:r>
          </a:p>
          <a:p>
            <a:pPr lvl="1"/>
            <a:r>
              <a:rPr lang="en-US">
                <a:latin typeface="Arial" charset="0"/>
              </a:rPr>
              <a:t>16F1829 has 32 banks (bank 0-bank 31)</a:t>
            </a:r>
          </a:p>
          <a:p>
            <a:pPr lvl="1"/>
            <a:r>
              <a:rPr lang="en-US">
                <a:latin typeface="Arial" charset="0"/>
              </a:rPr>
              <a:t>Total data memory: 32 * 128 = 4096 = 4 KB</a:t>
            </a:r>
          </a:p>
          <a:p>
            <a:r>
              <a:rPr lang="en-US">
                <a:latin typeface="Arial" charset="0"/>
              </a:rPr>
              <a:t>Overall data memory address: 12 bits</a:t>
            </a:r>
          </a:p>
          <a:p>
            <a:pPr lvl="1"/>
            <a:r>
              <a:rPr lang="en-US">
                <a:latin typeface="Arial" charset="0"/>
              </a:rPr>
              <a:t>Upper 5 bits: bits 4:0 from BSR (bank select)</a:t>
            </a:r>
          </a:p>
          <a:p>
            <a:pPr lvl="2"/>
            <a:r>
              <a:rPr lang="en-US">
                <a:latin typeface="Arial" charset="0"/>
              </a:rPr>
              <a:t>To switch banks, simply write new bank number to BSR</a:t>
            </a:r>
          </a:p>
          <a:p>
            <a:pPr lvl="1"/>
            <a:r>
              <a:rPr lang="en-US">
                <a:latin typeface="Arial" charset="0"/>
              </a:rPr>
              <a:t>Lower 7 bits: bits 6:0 from instruction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E677F5-7A19-D846-BFD0-C59BADA912DA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E34BDE-6F75-9E4D-B76E-0929CFA0641D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Start discussing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due 2:00 PM, 10/</a:t>
            </a:r>
            <a:r>
              <a:rPr lang="en-US" dirty="0" smtClean="0">
                <a:latin typeface="Arial" charset="0"/>
              </a:rPr>
              <a:t>26</a:t>
            </a:r>
          </a:p>
          <a:p>
            <a:pPr lvl="1"/>
            <a:r>
              <a:rPr lang="en-US">
                <a:latin typeface="Arial" charset="0"/>
              </a:rPr>
              <a:t>Advising period starts today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due 2:00 PM, </a:t>
            </a:r>
            <a:r>
              <a:rPr lang="en-US" dirty="0" smtClean="0">
                <a:latin typeface="Arial" charset="0"/>
              </a:rPr>
              <a:t>10/26</a:t>
            </a:r>
          </a:p>
          <a:p>
            <a:pPr lvl="1"/>
            <a:r>
              <a:rPr lang="en-US" dirty="0" smtClean="0">
                <a:latin typeface="Arial" charset="0"/>
              </a:rPr>
              <a:t>HW 6 to be posted; due 11/2</a:t>
            </a:r>
          </a:p>
          <a:p>
            <a:pPr lvl="1"/>
            <a:r>
              <a:rPr lang="en-US" dirty="0" smtClean="0">
                <a:latin typeface="Arial" charset="0"/>
              </a:rPr>
              <a:t>Exam 2: 11/4, not 11/2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Advising period starts today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PIC microcontroller </a:t>
            </a:r>
            <a:r>
              <a:rPr lang="en-US" altLang="ja-JP" dirty="0" smtClean="0">
                <a:latin typeface="Arial" charset="0"/>
              </a:rPr>
              <a:t>intro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10/24/2016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7405</TotalTime>
  <Words>954</Words>
  <Application>Microsoft Office PowerPoint</Application>
  <PresentationFormat>On-screen Show (4:3)</PresentationFormat>
  <Paragraphs>222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STATUS register</vt:lpstr>
      <vt:lpstr>Stack</vt:lpstr>
      <vt:lpstr>Banking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1727</cp:revision>
  <dcterms:created xsi:type="dcterms:W3CDTF">2006-04-03T05:03:01Z</dcterms:created>
  <dcterms:modified xsi:type="dcterms:W3CDTF">2016-10-24T12:38:06Z</dcterms:modified>
</cp:coreProperties>
</file>