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57FEA-229D-CC4F-A2B7-900E8B6438A3}" type="datetime1">
              <a:rPr lang="en-US" smtClean="0"/>
              <a:t>10/26/16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8C76-56DB-5848-BE8B-C30D90D28841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AEA46-50FA-3642-A751-233B16EE33DB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E6AD-63E5-594A-ACB8-B7A03FA67140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FEED-2B80-994E-B1E1-61606A620BDB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2B0-6120-8140-8E08-974AAA57CDE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3E2C-9ADD-4E49-88B9-ED74A53D9F27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46DF8-5703-E543-A1DA-2CFA48CA8432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73C7B-23D6-5C49-BA81-42967243BC11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1B1-21AF-8342-A78E-E4E808073D02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5E5D-9E3D-784F-B239-BE03BD161AEE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8EFC4-9519-474E-A17D-B3373E1FB566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7156-7FB4-854C-AFBA-6CDE5B5DBFD6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C580D6-AF36-BA4F-8AA1-9C0053234F97}" type="datetime1">
              <a:rPr lang="en-US" smtClean="0"/>
              <a:t>10/26/16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80650-105B-184E-BBC9-61FEDA3F5314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3C9007-F0A8-9445-980D-9A05A75B47A4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with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6 posted; due 2:00 PM, 11/2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Friday, 11</a:t>
            </a:r>
            <a:r>
              <a:rPr lang="en-US" dirty="0" smtClean="0">
                <a:latin typeface="Arial" charset="0"/>
              </a:rPr>
              <a:t>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BDBCF-19AB-2D4F-9FE2-CBE87FC9023F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6 </a:t>
            </a:r>
            <a:r>
              <a:rPr lang="en-US" dirty="0" smtClean="0">
                <a:latin typeface="Arial" charset="0"/>
              </a:rPr>
              <a:t>posted; due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>
                <a:latin typeface="Arial" charset="0"/>
              </a:rPr>
              <a:t>00 PM, </a:t>
            </a:r>
            <a:r>
              <a:rPr lang="en-US" dirty="0" smtClean="0">
                <a:latin typeface="Arial" charset="0"/>
              </a:rPr>
              <a:t>11/2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smtClean="0">
                <a:latin typeface="Arial" charset="0"/>
              </a:rPr>
              <a:t>11/4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 smtClean="0">
                <a:latin typeface="Arial" charset="0"/>
              </a:rPr>
              <a:t>Allowed one double-sided 8.5” x 11” note sheet; calculator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</a:t>
            </a:r>
            <a:r>
              <a:rPr lang="en-US" dirty="0" smtClean="0">
                <a:latin typeface="Arial" charset="0"/>
              </a:rPr>
              <a:t>soon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5E6704-0669-834C-B4C9-9E47DC7D7AA9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19CCED-AB90-A444-9FF1-8692C1CD40BD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FA9238-AAD5-F94C-978A-9E5C7BEA1F59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F193B-1BA5-0747-AEC2-A36D6655D1B4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37ABBE-1D59-5F43-B793-E7FFC599AB26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25D54-0E26-E14E-87AA-C7BE1ABFE30D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2A4C3-E97E-CF44-813B-0D2350C85D7A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11056</TotalTime>
  <Words>488</Words>
  <Application>Microsoft Macintosh PowerPoint</Application>
  <PresentationFormat>On-screen Show (4:3)</PresentationFormat>
  <Paragraphs>184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Multi-bit Manipulation</vt:lpstr>
      <vt:lpstr>Shift/Rotate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1787</cp:revision>
  <dcterms:created xsi:type="dcterms:W3CDTF">2006-04-03T05:03:01Z</dcterms:created>
  <dcterms:modified xsi:type="dcterms:W3CDTF">2016-10-26T13:47:55Z</dcterms:modified>
</cp:coreProperties>
</file>