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62" r:id="rId4"/>
    <p:sldId id="455" r:id="rId5"/>
    <p:sldId id="463" r:id="rId6"/>
    <p:sldId id="464" r:id="rId7"/>
    <p:sldId id="458" r:id="rId8"/>
    <p:sldId id="459" r:id="rId9"/>
    <p:sldId id="460" r:id="rId10"/>
    <p:sldId id="46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9/14/16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9/14/16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9/14/16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9/14/16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</a:t>
            </a:r>
            <a:r>
              <a:rPr lang="en-US" dirty="0">
                <a:latin typeface="Arial" charset="0"/>
              </a:rPr>
              <a:t>transfer </a:t>
            </a:r>
            <a:r>
              <a:rPr lang="en-US" dirty="0" smtClean="0">
                <a:latin typeface="Arial" charset="0"/>
              </a:rPr>
              <a:t>instructions (cont.)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</a:t>
            </a:r>
            <a:r>
              <a:rPr lang="en-US" dirty="0" smtClean="0">
                <a:ea typeface="+mn-ea"/>
              </a:rPr>
              <a:t>0x528000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0x528000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0x528002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FFB2A331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0xFFB2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0x528008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0x528005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6D87CA-C9D4-5B48-B044-4B2AD5BF47F5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2 due 2:00 PM, 9/21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2 due </a:t>
            </a:r>
            <a:r>
              <a:rPr lang="en-US" dirty="0" smtClean="0">
                <a:latin typeface="Arial" charset="0"/>
              </a:rPr>
              <a:t>2:00 PM, 9/21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(MOV, MOVSX, MOVZX)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data </a:t>
            </a:r>
            <a:r>
              <a:rPr lang="en-US" dirty="0">
                <a:latin typeface="Arial" charset="0"/>
              </a:rPr>
              <a:t>transfer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Review: data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&amp; data transfer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x86 data accesses</a:t>
            </a:r>
          </a:p>
          <a:p>
            <a:pPr lvl="1" eaLnBrk="1" hangingPunct="1"/>
            <a:r>
              <a:rPr lang="en-US">
                <a:latin typeface="Arial" charset="0"/>
              </a:rPr>
              <a:t>Registers: access as 8-bit (e.g. AL, AH), 16-bit (AX), 32-bit (EAX)</a:t>
            </a:r>
          </a:p>
          <a:p>
            <a:pPr lvl="1" eaLnBrk="1" hangingPunct="1"/>
            <a:r>
              <a:rPr lang="en-US">
                <a:latin typeface="Arial" charset="0"/>
              </a:rPr>
              <a:t>Memory</a:t>
            </a:r>
          </a:p>
          <a:p>
            <a:pPr lvl="2" eaLnBrk="1" hangingPunct="1"/>
            <a:r>
              <a:rPr lang="en-US">
                <a:latin typeface="Arial" charset="0"/>
              </a:rPr>
              <a:t>Data size usually matches register</a:t>
            </a:r>
          </a:p>
          <a:p>
            <a:pPr lvl="2" eaLnBrk="1" hangingPunct="1"/>
            <a:r>
              <a:rPr lang="en-US">
                <a:latin typeface="Arial" charset="0"/>
              </a:rPr>
              <a:t>If not, explicitly specify (BYTE PTR, WORD PTR, DWORD PTR)</a:t>
            </a:r>
          </a:p>
          <a:p>
            <a:pPr eaLnBrk="1" hangingPunct="1"/>
            <a:r>
              <a:rPr lang="en-US">
                <a:latin typeface="Arial" charset="0"/>
              </a:rPr>
              <a:t>MOV: basic data transfer</a:t>
            </a:r>
          </a:p>
          <a:p>
            <a:pPr lvl="1" eaLnBrk="1" hangingPunct="1"/>
            <a:r>
              <a:rPr lang="en-US">
                <a:latin typeface="Arial" charset="0"/>
              </a:rPr>
              <a:t>Can use registers, memory, immediates</a:t>
            </a:r>
          </a:p>
          <a:p>
            <a:pPr lvl="1" eaLnBrk="1" hangingPunct="1"/>
            <a:r>
              <a:rPr lang="en-US">
                <a:latin typeface="Arial" charset="0"/>
              </a:rPr>
              <a:t>If segment reg. is destination, source must be register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DBF4EC-7044-384F-B66E-90E2E361B5B1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F829CD-D04E-FE44-A43F-3E4D9A88B23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MOVSX</a:t>
            </a:r>
            <a:r>
              <a:rPr lang="en-US" dirty="0">
                <a:latin typeface="Garamond" charset="0"/>
              </a:rPr>
              <a:t>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574C12-BA64-EB4E-9ABF-CB6FDEB34A1D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[0x100]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487D28-8451-B74C-82E2-BCDD81A6C0F4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0x0000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0xFFFF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0x0000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0x100 sign-extended = 0x000000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0x100 sign-extended = 0xFFFF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0656E7-A614-0C4F-B83C-0DAC1CF5F0D6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1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F9FB78-74BA-BC4C-BBF3-90BC612AE112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Perform effective address computation and store result in </a:t>
            </a:r>
            <a:r>
              <a:rPr lang="en-US" dirty="0" smtClean="0">
                <a:latin typeface="Arial" charset="0"/>
              </a:rPr>
              <a:t>register</a:t>
            </a:r>
          </a:p>
          <a:p>
            <a:pPr lvl="1"/>
            <a:r>
              <a:rPr lang="en-US" dirty="0" smtClean="0">
                <a:latin typeface="Arial" charset="0"/>
              </a:rPr>
              <a:t>This instruction looks like a memory access, but </a:t>
            </a:r>
            <a:r>
              <a:rPr lang="en-US" u="sng" dirty="0" smtClean="0">
                <a:latin typeface="Arial" charset="0"/>
              </a:rPr>
              <a:t>does not access memory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Format: LEA D, EA</a:t>
            </a:r>
          </a:p>
          <a:p>
            <a:r>
              <a:rPr lang="en-US" dirty="0">
                <a:latin typeface="Arial" charset="0"/>
              </a:rPr>
              <a:t>Operation: D = EA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Example: LEA SI, </a:t>
            </a:r>
            <a:r>
              <a:rPr lang="en-US" dirty="0" smtClean="0">
                <a:latin typeface="Arial" charset="0"/>
              </a:rPr>
              <a:t>[0x10 </a:t>
            </a:r>
            <a:r>
              <a:rPr lang="en-US" dirty="0">
                <a:latin typeface="Arial" charset="0"/>
              </a:rPr>
              <a:t>+ DI</a:t>
            </a:r>
            <a:r>
              <a:rPr lang="en-US" dirty="0" smtClean="0">
                <a:latin typeface="Arial" charset="0"/>
              </a:rPr>
              <a:t>]</a:t>
            </a:r>
          </a:p>
          <a:p>
            <a:pPr lvl="1"/>
            <a:r>
              <a:rPr lang="en-US" dirty="0" smtClean="0">
                <a:latin typeface="Arial" charset="0"/>
              </a:rPr>
              <a:t>SI = 0x10 + DI</a:t>
            </a:r>
          </a:p>
          <a:p>
            <a:pPr lvl="1"/>
            <a:endParaRPr lang="en-US" u="sn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7E1D3D-945E-4B44-8D58-589FF1F9453F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</a:t>
            </a:r>
            <a:r>
              <a:rPr lang="en-US" dirty="0" smtClean="0">
                <a:ea typeface="+mn-ea"/>
              </a:rPr>
              <a:t>0x528000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576D36-8ECA-9142-8CD1-ED0B44AC218A}" type="datetime1">
              <a:rPr lang="en-US" smtClean="0">
                <a:latin typeface="Garamond" charset="0"/>
              </a:rPr>
              <a:t>9/14/16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9093</TotalTime>
  <Words>417</Words>
  <Application>Microsoft Macintosh PowerPoint</Application>
  <PresentationFormat>On-screen Show (4:3)</PresentationFormat>
  <Paragraphs>151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data &amp; data transfer instructions</vt:lpstr>
      <vt:lpstr>Review: 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1703</cp:revision>
  <dcterms:created xsi:type="dcterms:W3CDTF">2006-04-03T05:03:01Z</dcterms:created>
  <dcterms:modified xsi:type="dcterms:W3CDTF">2016-09-14T15:41:52Z</dcterms:modified>
</cp:coreProperties>
</file>