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466" r:id="rId4"/>
    <p:sldId id="467" r:id="rId5"/>
    <p:sldId id="468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81" r:id="rId17"/>
    <p:sldId id="482" r:id="rId18"/>
    <p:sldId id="483" r:id="rId19"/>
    <p:sldId id="484" r:id="rId20"/>
    <p:sldId id="48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324" r:id="rId3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9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A3B3E-11BC-FC47-A171-140F90142459}" type="datetime1">
              <a:rPr lang="en-US" smtClean="0"/>
              <a:t>6/17/16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5FB5F-86C3-8B41-8B0C-7B986A6DDFEA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E67D1-5FDE-0943-A001-95F61A0B87C9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E7A91-EDB8-FC46-BF07-4EA046A0E3A2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8E313-F828-7446-B012-6A56CE57E318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DAFCC-9F68-9342-B37E-ADE8873FC52B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05469-103C-B448-B243-6A399FDF181F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1F91E-95E0-7A42-B5D0-3EE40D287D10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556AC-9F97-814C-A6F2-4404E5D249AC}" type="datetime1">
              <a:rPr lang="en-US" smtClean="0"/>
              <a:t>6/17/16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2C7E8-AA33-EB44-9976-B7DBE68BAB9F}" type="datetime1">
              <a:rPr lang="en-US" smtClean="0"/>
              <a:t>6/17/16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0450-E837-434B-AF69-6C86CCDD821C}" type="datetime1">
              <a:rPr lang="en-US" smtClean="0"/>
              <a:t>6/17/16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7884B-21D6-FE4F-93AA-11CFA2851C49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F13FA-FA13-BF4E-9BE6-EEA2B6E459B1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71C6158-4CBC-2C44-A014-19D34AD8BA85}" type="datetime1">
              <a:rPr lang="en-US" smtClean="0"/>
              <a:t>6/17/16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 (cont.)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and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19588-DA90-5148-82A2-95ECB3168A50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B48670-B8B6-2640-9A3F-4A2AF53A7080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6254D2-0F2C-FA4A-B4AE-BFBB791CBCA3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1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2A05C0-97B7-E94A-A844-B115B87C75BC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826111-C1B2-294F-9511-A219664DB3AA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3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5D550E-D36C-9548-B8D6-16B63894B257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A0B7E-8C51-2E49-A4FF-91AE4BADA36E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61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E40FFD-F817-D84B-8291-1302952A65CA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17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1739B1-1AD6-994D-A9C9-073D91DBF788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9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CF6C5A-15CB-394C-829C-F8587BB5EA0C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4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8 due today</a:t>
            </a:r>
          </a:p>
          <a:p>
            <a:pPr lvl="1"/>
            <a:r>
              <a:rPr lang="en-US" dirty="0" smtClean="0"/>
              <a:t>Program 9 due Friday, 6/24</a:t>
            </a:r>
          </a:p>
          <a:p>
            <a:pPr lvl="1"/>
            <a:r>
              <a:rPr lang="en-US" dirty="0" smtClean="0"/>
              <a:t>P1-P5 grades complete; </a:t>
            </a:r>
            <a:r>
              <a:rPr lang="en-US" dirty="0" err="1" smtClean="0"/>
              <a:t>regrades</a:t>
            </a:r>
            <a:r>
              <a:rPr lang="en-US" dirty="0" smtClean="0"/>
              <a:t> due 6/24 (deadline for all programs)</a:t>
            </a:r>
          </a:p>
          <a:p>
            <a:pPr lvl="2"/>
            <a:r>
              <a:rPr lang="en-US" dirty="0" smtClean="0"/>
              <a:t>Fix errors and overwrite old file in </a:t>
            </a:r>
            <a:r>
              <a:rPr lang="en-US" dirty="0" err="1" smtClean="0"/>
              <a:t>Dropbox</a:t>
            </a:r>
            <a:r>
              <a:rPr lang="en-US" dirty="0" smtClean="0"/>
              <a:t> folder—do not create new version of same file</a:t>
            </a:r>
          </a:p>
          <a:p>
            <a:pPr lvl="2"/>
            <a:r>
              <a:rPr lang="en-US" dirty="0" smtClean="0"/>
              <a:t>E-mail Dr. Geiger once new submission uploaded</a:t>
            </a:r>
          </a:p>
          <a:p>
            <a:pPr lvl="1"/>
            <a:r>
              <a:rPr lang="en-US" dirty="0" smtClean="0"/>
              <a:t>Exam 3: Thursday, 6/23</a:t>
            </a:r>
          </a:p>
          <a:p>
            <a:pPr lvl="2"/>
            <a:r>
              <a:rPr lang="en-US" dirty="0" smtClean="0"/>
              <a:t>Will be allowed one 8.5” x 11” note sheet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Finish linked lists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Character and line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2445BF-C49A-4742-B463-0C0D6D3876F4}" type="datetime1">
              <a:rPr lang="en-US" sz="1200" smtClean="0">
                <a:latin typeface="Garamond"/>
                <a:cs typeface="Garamond"/>
              </a:rPr>
              <a:t>6/17/16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140DA3-3EF6-E146-AC7D-DF7BFD8ABE3E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0189B9-1E64-2948-904A-7B7AEA9638CA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80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1811E-29F4-8847-B993-E3871495C696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12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0FF19B-6AE8-9C41-8903-556250ECC08B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16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0BE5CA-2969-A845-91D1-6014AC0BBB9C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72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66C660-9259-6042-A8FF-C9362C70EC48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30870F-EFBC-554F-9B33-981680E502C5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4AC7F7-8FBA-3943-857D-FC2848EB637F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((ch = getc(fp)) != EOF) { … }</a:t>
            </a:r>
          </a:p>
          <a:p>
            <a:r>
              <a:rPr lang="en-US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(isdigit(ch = getc(fp)))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ungetc(ch, fp);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3FDA48-6BC1-994F-B61A-A24A4C559062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3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+ newline to stdout: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int puts(const char *s);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(</a:t>
            </a:r>
            <a:r>
              <a:rPr lang="en-US" sz="2000" i="1">
                <a:latin typeface="Arial" charset="0"/>
              </a:rPr>
              <a:t>no guaranteed newline) </a:t>
            </a:r>
            <a:r>
              <a:rPr lang="en-US" sz="200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int fputs(const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FILE *stream);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Could use </a:t>
            </a:r>
            <a:r>
              <a:rPr lang="en-US" sz="2000">
                <a:latin typeface="Courier New" charset="0"/>
                <a:cs typeface="Courier New" charset="0"/>
              </a:rPr>
              <a:t>scanf(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%[^\n]", str);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stdin,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*gets(char *s);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*fgets(char *s, int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Courier New" charset="0"/>
                <a:cs typeface="Courier New" charset="0"/>
              </a:rPr>
              <a:t>fgets()</a:t>
            </a:r>
            <a:r>
              <a:rPr lang="en-US" sz="170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A85AA6-0963-ED4E-BBBC-99FE39325108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3F0D3F-5E36-E64F-89BC-AF8C8E331EAF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428392-4381-3548-AAAC-1A09C285FB17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5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DF298D-FCB2-114B-AB7D-491655A20C0E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4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9F5989-9F9F-6F44-A2BB-C44B0FC71144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325101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1D9407-354D-E74A-B436-580A14CDD92B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3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Finish file, character, and line I/O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 3 Preview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8 due today</a:t>
            </a:r>
          </a:p>
          <a:p>
            <a:pPr lvl="1"/>
            <a:r>
              <a:rPr lang="en-US" dirty="0"/>
              <a:t>Program 9 due Friday, 6/24</a:t>
            </a:r>
          </a:p>
          <a:p>
            <a:pPr lvl="1"/>
            <a:r>
              <a:rPr lang="en-US" dirty="0"/>
              <a:t>P1-P5 grades complete; </a:t>
            </a:r>
            <a:r>
              <a:rPr lang="en-US" dirty="0" err="1"/>
              <a:t>regrades</a:t>
            </a:r>
            <a:r>
              <a:rPr lang="en-US" dirty="0"/>
              <a:t> due 6/24 (deadline for all </a:t>
            </a:r>
            <a:r>
              <a:rPr lang="en-US"/>
              <a:t>programs</a:t>
            </a:r>
            <a:r>
              <a:rPr lang="en-US" smtClean="0"/>
              <a:t>)</a:t>
            </a:r>
            <a:endParaRPr lang="en-US" dirty="0"/>
          </a:p>
          <a:p>
            <a:pPr lvl="2"/>
            <a:r>
              <a:rPr lang="en-US" dirty="0"/>
              <a:t>Fix errors and overwrite old file in </a:t>
            </a:r>
            <a:r>
              <a:rPr lang="en-US" dirty="0" err="1"/>
              <a:t>Dropbox</a:t>
            </a:r>
            <a:r>
              <a:rPr lang="en-US" dirty="0"/>
              <a:t> folder—do not create new version of same file</a:t>
            </a:r>
          </a:p>
          <a:p>
            <a:pPr lvl="2"/>
            <a:r>
              <a:rPr lang="en-US" dirty="0"/>
              <a:t>E-mail Dr. Geiger once new submission uploaded</a:t>
            </a:r>
          </a:p>
          <a:p>
            <a:pPr lvl="1"/>
            <a:r>
              <a:rPr lang="en-US" dirty="0"/>
              <a:t>Exam 3: Thursday, 6/23</a:t>
            </a:r>
          </a:p>
          <a:p>
            <a:pPr lvl="2"/>
            <a:r>
              <a:rPr lang="en-US" dirty="0"/>
              <a:t>Will be allowed one 8.5” x 11” note sheet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80FB1C-6653-5A42-B5E7-6E38D1548B63}" type="datetime1">
              <a:rPr lang="en-US" sz="1200" smtClean="0"/>
              <a:t>6/17/16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34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826E16-904D-DB43-BF87-D1631336EB50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B7B33E-93DF-7C4A-8E45-08AD1BDF9F3A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53F96C-6481-CC47-9367-D2535C8FEA44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494B3-2DF3-C74D-8065-5B325F8DB69C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AE66AF-CB6F-5040-B332-486046E4E290}" type="datetime1">
              <a:rPr lang="en-US" sz="1200" smtClean="0">
                <a:latin typeface="Garamond" charset="0"/>
                <a:cs typeface="Arial" charset="0"/>
              </a:rPr>
              <a:t>6/17/16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2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1F5C16-01C8-2B48-9678-2DA7A2AF3825}" type="datetime1">
              <a:rPr lang="en-US" smtClean="0">
                <a:latin typeface="Garamond" charset="0"/>
              </a:rPr>
              <a:t>6/17/16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42701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9096</TotalTime>
  <Words>2319</Words>
  <Application>Microsoft Macintosh PowerPoint</Application>
  <PresentationFormat>On-screen Show (4:3)</PresentationFormat>
  <Paragraphs>556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Examples</vt:lpstr>
      <vt:lpstr>Finding item in list</vt:lpstr>
      <vt:lpstr>Solution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End of file/error</vt:lpstr>
      <vt:lpstr>Character I/O</vt:lpstr>
      <vt:lpstr>Common uses</vt:lpstr>
      <vt:lpstr>Line I/O</vt:lpstr>
      <vt:lpstr>Generic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1717</cp:revision>
  <dcterms:created xsi:type="dcterms:W3CDTF">2006-04-03T05:03:01Z</dcterms:created>
  <dcterms:modified xsi:type="dcterms:W3CDTF">2016-06-17T11:19:37Z</dcterms:modified>
</cp:coreProperties>
</file>