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9/16/2015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9/16/2015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9/16/2015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9/16/2015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</a:t>
            </a:r>
            <a:r>
              <a:rPr lang="en-US" smtClean="0">
                <a:latin typeface="Arial" charset="0"/>
              </a:rPr>
              <a:t>/18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9/18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9/16/2015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6744</TotalTime>
  <Words>700</Words>
  <Application>Microsoft Office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16.216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1513</cp:revision>
  <dcterms:created xsi:type="dcterms:W3CDTF">2006-04-03T05:03:01Z</dcterms:created>
  <dcterms:modified xsi:type="dcterms:W3CDTF">2015-09-16T16:16:55Z</dcterms:modified>
</cp:coreProperties>
</file>