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9/16/15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7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9/16/15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9/16/15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9/16/15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9/16/15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9/16/15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9/16/15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9/16/15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</a:t>
            </a:r>
            <a:r>
              <a:rPr lang="en-US" dirty="0" smtClean="0">
                <a:latin typeface="Arial" charset="0"/>
              </a:rPr>
              <a:t>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 S </a:t>
            </a:r>
            <a:r>
              <a:rPr lang="en-US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>
                <a:latin typeface="Arial" charset="0"/>
                <a:sym typeface="Wingdings" charset="0"/>
              </a:rPr>
              <a:t>IMUL S  signed multiplication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Byte: (AX) = (AL) * (S)</a:t>
            </a:r>
          </a:p>
          <a:p>
            <a:r>
              <a:rPr lang="en-US">
                <a:latin typeface="Arial" charset="0"/>
              </a:rPr>
              <a:t>Word: (DX,AX) = (AX) * (S)</a:t>
            </a:r>
          </a:p>
          <a:p>
            <a:r>
              <a:rPr lang="en-US">
                <a:latin typeface="Arial" charset="0"/>
              </a:rPr>
              <a:t>Double-word: (EDX,EAX) = (EAX) * (S)</a:t>
            </a:r>
          </a:p>
          <a:p>
            <a:r>
              <a:rPr lang="en-US">
                <a:latin typeface="Arial" charset="0"/>
              </a:rPr>
              <a:t>Only CF, OF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CA8FC6-33F2-B444-8F04-C34E2875DEA2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0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DIV S </a:t>
            </a:r>
            <a:r>
              <a:rPr lang="en-US" sz="280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Dword: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	(EDX) = (EDX,EAX) % 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  <a:sym typeface="Wingdings" charset="0"/>
              </a:rPr>
              <a:t>Special </a:t>
            </a:r>
            <a:r>
              <a:rPr lang="ja-JP" altLang="en-US" sz="2800">
                <a:latin typeface="Arial" charset="0"/>
                <a:sym typeface="Wingdings" charset="0"/>
              </a:rPr>
              <a:t>“</a:t>
            </a:r>
            <a:r>
              <a:rPr lang="en-US" sz="2800">
                <a:latin typeface="Arial" charset="0"/>
                <a:sym typeface="Wingdings" charset="0"/>
              </a:rPr>
              <a:t>convert</a:t>
            </a:r>
            <a:r>
              <a:rPr lang="ja-JP" altLang="en-US" sz="2800">
                <a:latin typeface="Arial" charset="0"/>
                <a:sym typeface="Wingdings" charset="0"/>
              </a:rPr>
              <a:t>”</a:t>
            </a:r>
            <a:r>
              <a:rPr lang="en-US" sz="2800">
                <a:latin typeface="Arial" charset="0"/>
                <a:sym typeface="Wingdings" charset="0"/>
              </a:rPr>
              <a:t> instructions used to sign-extend value in register A before division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8E59C0-10C9-4643-B128-C551A8DF3998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5A4B57-6329-D44B-B617-953F86EA9E00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D803A3-9453-1A47-9DE6-8AB671CE6B4E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78967-6212-E14B-9AC9-0A87396CF254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9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</a:t>
            </a:r>
            <a:r>
              <a:rPr lang="en-US" dirty="0" smtClean="0">
                <a:latin typeface="Arial" charset="0"/>
              </a:rPr>
              <a:t>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2:00 PM today</a:t>
            </a:r>
          </a:p>
          <a:p>
            <a:pPr lvl="1"/>
            <a:r>
              <a:rPr lang="en-US" dirty="0">
                <a:latin typeface="Arial" charset="0"/>
              </a:rPr>
              <a:t>HW 2 to be posted; due 2:00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dirty="0">
                <a:latin typeface="Arial" charset="0"/>
              </a:rPr>
              <a:t>9/25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</a:t>
            </a:r>
            <a:r>
              <a:rPr lang="en-US" dirty="0" smtClean="0">
                <a:latin typeface="Arial" charset="0"/>
              </a:rPr>
              <a:t>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2:</a:t>
            </a:r>
            <a:r>
              <a:rPr lang="en-US" smtClean="0">
                <a:latin typeface="Arial" charset="0"/>
              </a:rPr>
              <a:t>00 PM, 9</a:t>
            </a:r>
            <a:r>
              <a:rPr lang="en-US" dirty="0" smtClean="0">
                <a:latin typeface="Arial" charset="0"/>
              </a:rPr>
              <a:t>/25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</a:t>
            </a:r>
            <a:r>
              <a:rPr lang="en-US" dirty="0" smtClean="0">
                <a:latin typeface="Arial" charset="0"/>
              </a:rPr>
              <a:t>instructions (XCHG, LEA)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6EF69-E2A0-8443-927F-5DB521DFB436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49F4-1246-F646-9C17-ADD99E9C4FF0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0985AC-CDC5-F945-8951-6528A3E16191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1234H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ABH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</a:t>
            </a:r>
            <a:r>
              <a:rPr lang="en-US">
                <a:ea typeface="+mn-ea"/>
              </a:rPr>
              <a:t>instruction </a:t>
            </a:r>
            <a:r>
              <a:rPr lang="en-US" smtClean="0">
                <a:ea typeface="+mn-ea"/>
              </a:rPr>
              <a:t>sequence: 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7E66A-0B70-AD49-A5CF-CAABE81BD371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(DS:SUM) + (AX)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00CDH + 1234H = 1301H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1301H, (CF) = 0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ADC BL,05H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(BL) + IMM8 +(CF)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ABH + 05H + 0 = B0H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(BL) = B0H, (CF) = 0</a:t>
            </a:r>
            <a:endParaRPr lang="en-US" sz="24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–B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0H =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50H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3A1FE8-8DAD-7E47-88E9-D30585C2397C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AX, 12H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(AX) – 0012H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1301H – 0012H = 12EFH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12EFH, (CF) = 0</a:t>
            </a:r>
          </a:p>
          <a:p>
            <a:r>
              <a:rPr lang="en-US">
                <a:latin typeface="Arial" charset="0"/>
              </a:rPr>
              <a:t>INC WORD PTR [SUM]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(DS:SUM) = (DS:SUM) + 1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00CDH + 1 = 00CEH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(SUM) = 00CEH, (CF) = 0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DCA03-E333-5148-9C43-411D361F374F}" type="datetime1">
              <a:rPr lang="en-US" smtClean="0">
                <a:latin typeface="Garamond" charset="0"/>
              </a:rPr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6A709F-5707-8C46-9AB8-4F0EC9175D33}" type="datetime1">
              <a:rPr lang="en-US">
                <a:latin typeface="Garamond" charset="0"/>
              </a:rPr>
              <a:pPr eaLnBrk="1" hangingPunct="1"/>
              <a:t>9/16/15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2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9093</TotalTime>
  <Words>832</Words>
  <Application>Microsoft Macintosh PowerPoint</Application>
  <PresentationFormat>On-screen Show (4:3)</PresentationFormat>
  <Paragraphs>189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16.317 Microprocessor Systems Design I</vt:lpstr>
      <vt:lpstr>Lecture outline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1690</cp:revision>
  <dcterms:created xsi:type="dcterms:W3CDTF">2006-04-03T05:03:01Z</dcterms:created>
  <dcterms:modified xsi:type="dcterms:W3CDTF">2015-09-16T20:53:28Z</dcterms:modified>
</cp:coreProperties>
</file>