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7" r:id="rId3"/>
    <p:sldId id="519" r:id="rId4"/>
    <p:sldId id="520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A47938C9-3B44-214E-8A8D-DDDAB76E3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5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8A1E025-9916-7741-A194-DEC95E63E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594FB9-EE68-1D40-9E09-A8FB4F211191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2FDE39-062E-F34A-A865-0A62475FDF5D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9EF69-1C3E-4642-A1D4-85170916E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8555-BA00-5040-A2DA-5E62D6EE73E5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8836A-2B06-6C4A-8CED-91BDA9A4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CA53-097E-D148-9ECC-95E4A9D2E06D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3B56F-1830-6045-A594-4B0DD2A6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51A41-FA14-734D-B58C-9B48FF3689C8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6F799-704E-9D48-8B18-9F1101C12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BA29-41DE-F643-8451-85805B2B9080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6B648-5CC1-9A4F-B2DF-5D86621A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A0A6D-3F8D-184D-A506-1FC1B6940978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AC35C-8F00-8742-9762-AB27B434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D049-C9DF-7342-AFB3-30ABCB61A06E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B24C6-B633-F642-94B9-35C544CCD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16E4D-55B2-8D4D-ACA2-9C3071CE7525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3332C-F62F-B740-8F25-90CE1753A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ACC7-FFF6-5341-B7CC-8287314015C4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6A81-2F1C-0C43-AD1A-14C728324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AAA58-4911-1149-9A9C-05A4DA00EEFC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82982-6396-9343-A9B9-7D4A0BEB6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87829-D1F8-C546-A865-391D09578669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B788D-6E51-D24C-B51A-370C1F370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080CF-A158-8747-BC5C-DE73FA7EB622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1624-AC44-9043-8542-A95EB2664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F711-0F61-9649-BF4C-293ED3A30714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7F0F2-87E5-634E-BD2D-9B268E2E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C855CF0-BCD7-EF41-B5FB-7F1C32334F98}" type="datetime1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102135E-8345-1145-8C21-10E2819AB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3 to be posted; due date TBD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stats</a:t>
            </a: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D91D06-7DF7-E140-B175-00F18DDC9B04}" type="datetime1">
              <a:rPr lang="en-US" sz="1200">
                <a:latin typeface="Garamond" charset="0"/>
              </a:rPr>
              <a:pPr eaLnBrk="1" hangingPunct="1"/>
              <a:t>10/5/15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Microprocessors I:  Exam 1 Review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946D8-8753-4E4F-9552-F29915A5CE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77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80.5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16.4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98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14.2 / 20 (71%)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22.3 / 30 (74%)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25.5 / 25 (85%)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15.0 / </a:t>
            </a:r>
            <a:r>
              <a:rPr lang="en-US" smtClean="0"/>
              <a:t>25 (75%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Q5: 3.2 / 10 (24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513B90-EADE-2646-BC47-E983E22E8E22}" type="datetime1">
              <a:rPr lang="en-US" sz="1200">
                <a:latin typeface="Garamond" charset="0"/>
              </a:rPr>
              <a:pPr eaLnBrk="1" hangingPunct="1"/>
              <a:t>10/5/15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C039CE-DC14-684A-BE35-0E5BA4351E4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00400"/>
            <a:ext cx="5765800" cy="276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Next time: </a:t>
            </a:r>
          </a:p>
          <a:p>
            <a:pPr lvl="1"/>
            <a:r>
              <a:rPr lang="en-US">
                <a:latin typeface="Arial" charset="0"/>
              </a:rPr>
              <a:t>Jump &amp; loop instructions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E1CA54-4455-6048-AFC4-A12F258F44BD}" type="datetime1">
              <a:rPr lang="en-US" sz="1200">
                <a:latin typeface="Garamond" charset="0"/>
              </a:rPr>
              <a:pPr eaLnBrk="1" hangingPunct="1"/>
              <a:t>10/5/15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D9C89C-F158-364F-BF00-434A5CAFE76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8438</TotalTime>
  <Words>143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Edge</vt:lpstr>
      <vt:lpstr>16.317 Microprocessor Systems Design I</vt:lpstr>
      <vt:lpstr>Lecture outline</vt:lpstr>
      <vt:lpstr>Exam stats &amp; grade distribution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1684</cp:revision>
  <dcterms:created xsi:type="dcterms:W3CDTF">2006-04-03T05:03:01Z</dcterms:created>
  <dcterms:modified xsi:type="dcterms:W3CDTF">2015-10-05T11:56:34Z</dcterms:modified>
</cp:coreProperties>
</file>