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4" r:id="rId11"/>
    <p:sldId id="565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9BC2E-0909-9C4B-824F-F31C353854ED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DCF0-E8F2-6B43-AF67-53579DB57042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A8C57-9460-F846-A627-C8F9E75E5AE6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C6BF3-04A0-4E43-A204-73ACC4E451A1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943E3-2CFB-5449-BFD3-7259D93D4D69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05AB5-4D6F-B34E-BE1A-778E6412661C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228DA-6730-5946-9BCE-D53431FCFCDF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DC651-3C11-1B4F-9C58-4FB8469D17D4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2AF67-C241-F84B-B3D7-93F9ECDD3063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5DF12-E18F-0049-8F12-D837385C36A7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7BF68-C6C8-C64B-8E53-5C922E26AF51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2B71D-EBB1-1649-8BEC-E330BB5FDD5F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17CB9-0293-3A42-A7FA-AF2550255F71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F5E5AD6-A215-2E46-8891-77122C3B5C03}" type="datetime1">
              <a:rPr lang="en-US"/>
              <a:pPr/>
              <a:t>9/25/15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conditionals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Will cover these steps after we </a:t>
            </a:r>
            <a:r>
              <a:rPr lang="en-US" smtClean="0">
                <a:ea typeface="+mn-ea"/>
                <a:cs typeface="+mn-cs"/>
              </a:rPr>
              <a:t>discuss for loops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80B6DD-DD65-E544-AD84-9E6B78F1BD22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12FF2E-F852-404F-A784-47F794F73B7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>
                <a:latin typeface="Arial" charset="0"/>
              </a:rPr>
              <a:t>“</a:t>
            </a:r>
            <a:r>
              <a:rPr lang="en-US" altLang="ja-JP" sz="2300">
                <a:latin typeface="Arial" charset="0"/>
              </a:rPr>
              <a:t>Correctness</a:t>
            </a:r>
            <a:r>
              <a:rPr lang="ja-JP" altLang="en-US" sz="2300">
                <a:latin typeface="Arial" charset="0"/>
              </a:rPr>
              <a:t>”</a:t>
            </a:r>
            <a:r>
              <a:rPr lang="en-US" altLang="ja-JP" sz="230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Max error == .000001 in Prog. 4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newVal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oldVal = newVal;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newVal = &lt;equation based on oldVal&gt;;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 while (fabs(newVal – oldVal) &gt; max_err);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  <a:cs typeface="Courier New" charset="0"/>
              </a:rPr>
              <a:t>Remember, you can</a:t>
            </a:r>
            <a:r>
              <a:rPr lang="ja-JP" altLang="en-US" sz="2300">
                <a:latin typeface="Arial" charset="0"/>
                <a:cs typeface="Courier New" charset="0"/>
              </a:rPr>
              <a:t>’</a:t>
            </a:r>
            <a:r>
              <a:rPr lang="en-US" altLang="ja-JP" sz="2300">
                <a:latin typeface="Arial" charset="0"/>
                <a:cs typeface="Courier New" charset="0"/>
              </a:rPr>
              <a:t>t use </a:t>
            </a:r>
            <a:r>
              <a:rPr lang="en-US" altLang="ja-JP" sz="2300">
                <a:latin typeface="Courier New" charset="0"/>
                <a:cs typeface="Courier New" charset="0"/>
              </a:rPr>
              <a:t>&lt;math.h&gt;</a:t>
            </a:r>
            <a:r>
              <a:rPr lang="en-US" altLang="ja-JP" sz="2300">
                <a:latin typeface="Arial" charset="0"/>
                <a:cs typeface="Courier New" charset="0"/>
              </a:rPr>
              <a:t>, so you</a:t>
            </a:r>
            <a:r>
              <a:rPr lang="ja-JP" altLang="en-US" sz="2300">
                <a:latin typeface="Arial" charset="0"/>
                <a:cs typeface="Courier New" charset="0"/>
              </a:rPr>
              <a:t>’</a:t>
            </a:r>
            <a:r>
              <a:rPr lang="en-US" altLang="ja-JP" sz="2300">
                <a:latin typeface="Arial" charset="0"/>
                <a:cs typeface="Courier New" charset="0"/>
              </a:rPr>
              <a:t>ll need your own way of computing absolute value (</a:t>
            </a:r>
            <a:r>
              <a:rPr lang="en-US" altLang="ja-JP" sz="2300">
                <a:latin typeface="Courier New" charset="0"/>
                <a:cs typeface="Courier New" charset="0"/>
              </a:rPr>
              <a:t>fabs()</a:t>
            </a:r>
            <a:r>
              <a:rPr lang="en-US" altLang="ja-JP" sz="2300">
                <a:latin typeface="Arial" charset="0"/>
                <a:cs typeface="Courier New" charset="0"/>
              </a:rPr>
              <a:t>)</a:t>
            </a:r>
            <a:endParaRPr lang="en-US" sz="230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A7C32A-5037-B24A-B57D-52BD98F4652A}" type="datetime1">
              <a:rPr lang="en-US" sz="1200">
                <a:latin typeface="Garamond" charset="0"/>
              </a:rPr>
              <a:pPr eaLnBrk="1" hangingPunct="1"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10/7</a:t>
            </a: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80E3E0-34DC-EF4F-AE40-152A4C52C762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</a:t>
            </a:r>
            <a:r>
              <a:rPr lang="en-US" dirty="0" smtClean="0">
                <a:latin typeface="Arial" charset="0"/>
              </a:rPr>
              <a:t>10/7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For loops</a:t>
            </a: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PE2: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E790E-D851-3B41-9295-D3EE449F3F5B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</a:t>
            </a:r>
            <a:r>
              <a:rPr lang="ja-JP" altLang="en-US">
                <a:latin typeface="Garamond" charset="0"/>
              </a:rPr>
              <a:t>’</a:t>
            </a:r>
            <a:r>
              <a:rPr lang="en-US" altLang="ja-JP">
                <a:latin typeface="Garamond" charset="0"/>
              </a:rPr>
              <a:t>s program should:</a:t>
            </a:r>
            <a:endParaRPr lang="en-US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CEEE02-3025-4A40-A8A0-C88DF4ADD0A9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1DE4D-BAEF-E949-BF04-439D919C1D69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0E7CE-DF5C-8B4A-88E8-42FABA329A57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8FD98B-E88F-8240-A45A-F7A1C74D3D22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889399-E00B-D645-9676-A0E39A56230B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A80AF0-6A69-A943-A363-2A435393D04F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nVals = scanf(</a:t>
            </a:r>
            <a:r>
              <a:rPr lang="pt-BR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"%c %d"</a:t>
            </a:r>
            <a:r>
              <a:rPr lang="pt-BR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&amp;cmd, &amp;n);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(nVals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latin typeface="Courier New" charset="0"/>
                <a:cs typeface="Courier New" charset="0"/>
              </a:rPr>
              <a:t>		printf(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scanf(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(nVals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7D0D2-3F67-A949-95C4-9DE9519352F1}" type="datetime1">
              <a:rPr lang="en-US" sz="1200">
                <a:latin typeface="Garamond" charset="0"/>
              </a:rPr>
              <a:pPr/>
              <a:t>9/25/15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7609</TotalTime>
  <Words>601</Words>
  <Application>Microsoft Macintosh PowerPoint</Application>
  <PresentationFormat>On-screen Show (4:3)</PresentationFormat>
  <Paragraphs>145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16.216 ECE Application Programming</vt:lpstr>
      <vt:lpstr>Lecture outline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Next step</vt:lpstr>
      <vt:lpstr>Iterative methods (Program 4)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1548</cp:revision>
  <dcterms:created xsi:type="dcterms:W3CDTF">2006-04-03T05:03:01Z</dcterms:created>
  <dcterms:modified xsi:type="dcterms:W3CDTF">2015-09-25T14:41:50Z</dcterms:modified>
</cp:coreProperties>
</file>