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509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410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4FB87-B172-4E45-9CFB-FE97F2FF6D50}" type="datetime1">
              <a:rPr lang="en-US" smtClean="0"/>
              <a:t>10/26/15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9A062-C5C4-458B-BA5E-3D6B64D929A9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45AA8-AD8E-40B5-90CD-8B0CF1463D1E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5232E-FFBA-4318-9BB2-B7D58806BB86}" type="datetime1">
              <a:rPr lang="en-US" smtClean="0"/>
              <a:t>10/26/15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B6F6C-2DC8-49C2-8816-A3A2E4B0BD7C}" type="datetime1">
              <a:rPr lang="en-US" smtClean="0"/>
              <a:t>10/26/15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9CC10-9297-4899-AE10-62875C3064BA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C683F-391C-4689-A4E3-20C720C81037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7E234-5614-414C-9D7A-336C69790B11}" type="datetime1">
              <a:rPr lang="en-US" smtClean="0"/>
              <a:t>10/26/15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AF640-0CC7-483F-9324-D25DF27A0FA5}" type="datetime1">
              <a:rPr lang="en-US" smtClean="0"/>
              <a:t>10/26/15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E17CE-58A0-433E-8EA4-E52C065473C0}" type="datetime1">
              <a:rPr lang="en-US" smtClean="0"/>
              <a:t>10/26/15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5F877-2F0F-4B23-83AC-23BA476A4740}" type="datetime1">
              <a:rPr lang="en-US" smtClean="0"/>
              <a:t>10/26/15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03DEC-D690-4CCC-822A-F47E3ADA73AB}" type="datetime1">
              <a:rPr lang="en-US" smtClean="0"/>
              <a:t>10/26/15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940BE-40BB-4566-AD44-5DCE167A0B16}" type="datetime1">
              <a:rPr lang="en-US" smtClean="0"/>
              <a:t>10/26/15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94D7F70E-ED8C-4D5D-8BEA-ED84ADB1B633}" type="datetime1">
              <a:rPr lang="en-US" smtClean="0"/>
              <a:t>10/26/15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21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Strings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19B441-99DD-4DB3-9CB5-3DCD19811227}" type="datetime1">
              <a:rPr lang="en-US" sz="1200" smtClean="0">
                <a:latin typeface="Garamond" charset="0"/>
                <a:cs typeface="Arial" charset="0"/>
              </a:rPr>
              <a:t>10/26/15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A00BFF-6F30-D348-9DEE-A61DE5213C31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More on 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10/29</a:t>
            </a:r>
          </a:p>
          <a:p>
            <a:pPr lvl="1"/>
            <a:r>
              <a:rPr lang="en-US" dirty="0">
                <a:latin typeface="Arial" charset="0"/>
              </a:rPr>
              <a:t>Exam 2: Wednesday, November 4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</a:t>
            </a:r>
            <a:r>
              <a:rPr lang="en-US" dirty="0" smtClean="0">
                <a:latin typeface="Arial" charset="0"/>
              </a:rPr>
              <a:t>sheet</a:t>
            </a:r>
          </a:p>
          <a:p>
            <a:pPr lvl="1"/>
            <a:r>
              <a:rPr lang="en-US">
                <a:latin typeface="Arial" charset="0"/>
              </a:rPr>
              <a:t>Advising starts Monday, 10/26</a:t>
            </a:r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D4ACDA-E242-4769-A4FB-51BC2A1431DD}" type="datetime1">
              <a:rPr lang="en-US" sz="1200" smtClean="0">
                <a:latin typeface="Garamond" charset="0"/>
              </a:rPr>
              <a:t>10/26/15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6 due 10/29</a:t>
            </a:r>
          </a:p>
          <a:p>
            <a:pPr lvl="1"/>
            <a:r>
              <a:rPr lang="en-US" dirty="0" smtClean="0">
                <a:latin typeface="Arial" charset="0"/>
              </a:rPr>
              <a:t>Exam 2: Wednesday, November 4</a:t>
            </a:r>
          </a:p>
          <a:p>
            <a:pPr lvl="2"/>
            <a:r>
              <a:rPr lang="en-US" dirty="0" smtClean="0">
                <a:latin typeface="Arial" charset="0"/>
              </a:rPr>
              <a:t>Will be allowed one double-sided 8.5” x 11” note sheet</a:t>
            </a:r>
          </a:p>
          <a:p>
            <a:pPr lvl="1"/>
            <a:r>
              <a:rPr lang="en-US" dirty="0" smtClean="0">
                <a:latin typeface="Arial" charset="0"/>
              </a:rPr>
              <a:t>Advising starts Monday, 10/26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2-D arrays and functions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8541F8-4245-4AFC-834F-60D728C3EADA}" type="datetime1">
              <a:rPr lang="en-US" sz="1200" smtClean="0">
                <a:latin typeface="Garamond" charset="0"/>
              </a:rPr>
              <a:t>10/26/15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F8E4B5-312C-7642-92D5-9DCEDFEF185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Example (see below): </a:t>
            </a:r>
            <a:r>
              <a:rPr lang="en-US" sz="2200">
                <a:latin typeface="Courier New" charset="0"/>
                <a:cs typeface="Courier New" charset="0"/>
              </a:rPr>
              <a:t>int x[3][4];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Initialize:</a:t>
            </a:r>
            <a:r>
              <a:rPr lang="en-US" sz="2200">
                <a:latin typeface="Courier New" charset="0"/>
                <a:cs typeface="Courier New" charset="0"/>
              </a:rPr>
              <a:t> int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Typically used with nested for loops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Can pass to functions—must specify # columns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e.g. void f2(int arr[ ][4], int nRows);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5056C2-EEC4-4EF0-A5E1-C39B21A8B30A}" type="datetime1">
              <a:rPr lang="en-US" sz="1200" smtClean="0">
                <a:latin typeface="Garamond" charset="0"/>
              </a:rPr>
              <a:t>10/26/15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9C98B0-6923-364D-8A28-C3980EF2161F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62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 in 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Strings in C: null-terminated arrays of characters</a:t>
            </a:r>
          </a:p>
          <a:p>
            <a:pPr lvl="1">
              <a:lnSpc>
                <a:spcPct val="80000"/>
              </a:lnSpc>
            </a:pP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{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0}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Null character = 0 =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Can declare array to hold string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Need space to hold null: </a:t>
            </a:r>
            <a:r>
              <a:rPr lang="en-US" sz="2000">
                <a:latin typeface="Courier New" charset="0"/>
                <a:cs typeface="Courier New" charset="0"/>
              </a:rPr>
              <a:t>char hello[5]</a:t>
            </a:r>
            <a:r>
              <a:rPr lang="en-US" sz="2000">
                <a:latin typeface="Arial" charset="0"/>
                <a:cs typeface="Courier New" charset="0"/>
              </a:rPr>
              <a:t> would be </a:t>
            </a:r>
            <a:r>
              <a:rPr lang="en-US" sz="2000">
                <a:latin typeface="Arial" charset="0"/>
                <a:sym typeface="Wingdings" charset="0"/>
              </a:rPr>
              <a:t>too small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Can use string constants to directly initialize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0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Equivalent to: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hello[6];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hello[0]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hello[1]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hello[2]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hello[3]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hello[4]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hello[5] = 0	   --OR--	hello[5]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sz="20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0DF7FB-F27B-4FEA-BB8E-69ED7223FB33}" type="datetime1">
              <a:rPr lang="en-US" sz="1200" smtClean="0">
                <a:latin typeface="Garamond" charset="0"/>
                <a:cs typeface="Arial" charset="0"/>
              </a:rPr>
              <a:t>10/26/15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82A59-3716-D24B-9BF5-562DCA8E0DCF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27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Strings, output, and functions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Can pass string as array or pointer: </a:t>
            </a:r>
            <a:r>
              <a:rPr lang="en-US">
                <a:latin typeface="Courier New" charset="0"/>
                <a:cs typeface="Courier New" charset="0"/>
              </a:rPr>
              <a:t>char *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</a:rPr>
              <a:t> take </a:t>
            </a:r>
            <a:r>
              <a:rPr lang="en-US">
                <a:latin typeface="Courier New" charset="0"/>
                <a:cs typeface="Courier New" charset="0"/>
              </a:rPr>
              <a:t>char *</a:t>
            </a:r>
            <a:r>
              <a:rPr lang="en-US">
                <a:latin typeface="Arial" charset="0"/>
              </a:rPr>
              <a:t> as first argument</a:t>
            </a:r>
          </a:p>
          <a:p>
            <a:pPr lvl="1"/>
            <a:r>
              <a:rPr lang="en-US">
                <a:latin typeface="Arial" charset="0"/>
              </a:rPr>
              <a:t>Given string </a:t>
            </a:r>
            <a:r>
              <a:rPr lang="en-US">
                <a:latin typeface="Courier New" charset="0"/>
                <a:cs typeface="Courier New" charset="0"/>
              </a:rPr>
              <a:t>char hello[]</a:t>
            </a:r>
            <a:r>
              <a:rPr lang="en-US">
                <a:latin typeface="Arial" charset="0"/>
              </a:rPr>
              <a:t> from previous slide:</a:t>
            </a:r>
          </a:p>
          <a:p>
            <a:pPr lvl="2"/>
            <a:r>
              <a:rPr lang="en-US">
                <a:latin typeface="Arial" charset="0"/>
              </a:rPr>
              <a:t>Print directly: </a:t>
            </a:r>
            <a:r>
              <a:rPr lang="en-US">
                <a:latin typeface="Courier New" charset="0"/>
                <a:cs typeface="Courier New" charset="0"/>
              </a:rPr>
              <a:t>printf(hello);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Print w/formatting using %s: </a:t>
            </a:r>
            <a:r>
              <a:rPr lang="en-US">
                <a:latin typeface="Courier New" charset="0"/>
                <a:cs typeface="Courier New" charset="0"/>
              </a:rPr>
              <a:t>printf(“%s\n”, 						 hello);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Print individual character:  </a:t>
            </a:r>
            <a:r>
              <a:rPr lang="en-US">
                <a:latin typeface="Courier New" charset="0"/>
                <a:cs typeface="Courier New" charset="0"/>
              </a:rPr>
              <a:t>printf(“%c\n”, 						hello[1]);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9C96D9-748D-47CD-9F29-E59D3CBD4D3F}" type="datetime1">
              <a:rPr lang="en-US" sz="1200" smtClean="0">
                <a:latin typeface="Garamond" charset="0"/>
                <a:cs typeface="Arial" charset="0"/>
              </a:rPr>
              <a:t>10/26/15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C0AE3-EF86-5341-A8BC-D36450E83481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1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Things we’d like to do with strings:</a:t>
            </a:r>
          </a:p>
          <a:p>
            <a:pPr lvl="1"/>
            <a:r>
              <a:rPr lang="en-US">
                <a:latin typeface="Arial" charset="0"/>
              </a:rPr>
              <a:t>Set one equal to another</a:t>
            </a:r>
          </a:p>
          <a:p>
            <a:pPr lvl="1"/>
            <a:r>
              <a:rPr lang="en-US">
                <a:latin typeface="Arial" charset="0"/>
              </a:rPr>
              <a:t>Compare two strings</a:t>
            </a:r>
          </a:p>
          <a:p>
            <a:pPr lvl="1"/>
            <a:r>
              <a:rPr lang="en-US">
                <a:latin typeface="Arial" charset="0"/>
              </a:rPr>
              <a:t>Find # characters in string</a:t>
            </a:r>
          </a:p>
          <a:p>
            <a:pPr lvl="2"/>
            <a:r>
              <a:rPr lang="en-US">
                <a:latin typeface="Arial" charset="0"/>
              </a:rPr>
              <a:t>String may not fill array (“buffer”) allocated for it</a:t>
            </a:r>
          </a:p>
          <a:p>
            <a:pPr lvl="1"/>
            <a:r>
              <a:rPr lang="en-US">
                <a:latin typeface="Arial" charset="0"/>
              </a:rPr>
              <a:t>“Add” two strings together</a:t>
            </a:r>
          </a:p>
          <a:p>
            <a:pPr lvl="2"/>
            <a:r>
              <a:rPr lang="en-US">
                <a:latin typeface="Arial" charset="0"/>
              </a:rPr>
              <a:t>“abc” + “def” = “abcdef”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F66D5C-1E6E-428F-BB4E-34B8AF7A7506}" type="datetime1">
              <a:rPr lang="en-US" sz="1200" smtClean="0">
                <a:latin typeface="Garamond" charset="0"/>
                <a:cs typeface="Arial" charset="0"/>
              </a:rPr>
              <a:t>10/26/15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01CE6-3F17-A846-BA25-0D6463054381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4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42A4CB-663C-4F7E-BE05-D4C167CED0F6}" type="datetime1">
              <a:rPr lang="en-US" sz="1200" smtClean="0">
                <a:latin typeface="Garamond" charset="0"/>
                <a:cs typeface="Arial" charset="0"/>
              </a:rPr>
              <a:t>10/26/15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D8CFF2-B6F3-455B-943D-E62A3CF5303A}" type="datetime1">
              <a:rPr lang="en-US" sz="1200" smtClean="0">
                <a:latin typeface="Garamond" charset="0"/>
                <a:cs typeface="Arial" charset="0"/>
              </a:rPr>
              <a:t>10/26/15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9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260D6D-81EA-48B7-8F3E-3161CAC691CD}" type="datetime1">
              <a:rPr lang="en-US" sz="1200" smtClean="0">
                <a:latin typeface="Garamond" charset="0"/>
                <a:cs typeface="Arial" charset="0"/>
              </a:rPr>
              <a:t>10/26/15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CC0434-5536-4F45-8975-FAE2D3EC70DD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16979</TotalTime>
  <Words>719</Words>
  <Application>Microsoft Macintosh PowerPoint</Application>
  <PresentationFormat>On-screen Show (4:3)</PresentationFormat>
  <Paragraphs>191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16.216 ECE Application Programming</vt:lpstr>
      <vt:lpstr>Lecture outline</vt:lpstr>
      <vt:lpstr>Review: 2D arrays</vt:lpstr>
      <vt:lpstr>Strings in C</vt:lpstr>
      <vt:lpstr>Strings, output, and functions</vt:lpstr>
      <vt:lpstr>String functions</vt:lpstr>
      <vt:lpstr>String functions (cont.)</vt:lpstr>
      <vt:lpstr>String functions (cont.)</vt:lpstr>
      <vt:lpstr>Example: Strings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1652</cp:revision>
  <dcterms:created xsi:type="dcterms:W3CDTF">2006-04-03T05:03:01Z</dcterms:created>
  <dcterms:modified xsi:type="dcterms:W3CDTF">2015-10-26T15:41:26Z</dcterms:modified>
</cp:coreProperties>
</file>