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14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EDA6-07CB-7D48-9803-40FB37555134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3CBD4-8C6D-D347-98F1-3579DFFF9BE9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C7598-0ADA-1F43-B5D4-81B8FE61443D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0F023-7C9D-0543-889B-222240933FF1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05C9F-ADC7-1E44-B5D0-918B9150D029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02224-DC24-9947-8D55-74AB7473900A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9BE87-29AA-AF4F-B846-7D639540F09E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5E285-5ACB-D541-84CB-5EFDE5127992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413F0-A259-F64E-B6AD-819D7854D7C5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12630-DD67-A142-8CD5-31F3D24226EB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84711-54A8-F54F-A95B-D51107502285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596BB-51D3-CC49-9AFE-62870A225FD4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966B2-6037-BC4C-94FB-C580543D72D8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382FFA17-E6E8-F842-8AD8-BDAC34A2487A}" type="datetime1">
              <a:rPr lang="en-US"/>
              <a:pPr/>
              <a:t>2/29/16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C8459-6A21-2442-A455-980CEFD79579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93321-CBA8-FA4F-B5A1-093A3A33D481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035AD9-F32E-1A42-8989-A3ABA531A31A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DE31E0-0C04-4E4E-A79B-5F94EC4B0F3B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91801-BD64-B84A-9957-B3FCE3DD3385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6CDFD3-156E-8349-9383-38BEC0C2C507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64421-80C5-D14A-8D14-39AF61994035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4A77EC-2A22-FC43-8DE2-6245233D066A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826934-D761-0D4F-916A-8B83DB06910C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BC9D92-4F28-8942-83C3-A866F664B213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to be posted; due TBD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P2 </a:t>
            </a:r>
            <a:r>
              <a:rPr lang="en-US" dirty="0">
                <a:latin typeface="Arial" charset="0"/>
              </a:rPr>
              <a:t>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Pass by address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32DAB2-3237-0C4D-AA20-A78F7D8254BE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discussion of pointer arguments</a:t>
            </a:r>
          </a:p>
          <a:p>
            <a:pPr lvl="1"/>
            <a:r>
              <a:rPr lang="en-US" dirty="0">
                <a:latin typeface="Arial" charset="0"/>
              </a:rPr>
              <a:t>PE3: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1"/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6089F-5020-4F4A-A7B2-C43F34872F94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4FA8BB-3F27-3546-A618-4F187042B56E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904D12-4F08-A04C-A21B-8F4C263220E1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int *iPtr, i=6;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double *dPtr, d=1.25;	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8BE2C1-A53A-B046-8E7D-123934574C5F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4EEAC-28AC-C24E-B4D2-5CFA5E2CD381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600200" y="3505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002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5052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dPtr</a:t>
            </a:r>
          </a:p>
        </p:txBody>
      </p:sp>
      <p:sp>
        <p:nvSpPr>
          <p:cNvPr id="7178" name="Rectangle 20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6</a:t>
            </a:r>
          </a:p>
        </p:txBody>
      </p:sp>
      <p:sp>
        <p:nvSpPr>
          <p:cNvPr id="7179" name="Rectangle 22"/>
          <p:cNvSpPr>
            <a:spLocks noChangeArrowheads="1"/>
          </p:cNvSpPr>
          <p:nvPr/>
        </p:nvSpPr>
        <p:spPr bwMode="auto">
          <a:xfrm>
            <a:off x="54864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1.25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48768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 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d</a:t>
            </a:r>
          </a:p>
        </p:txBody>
      </p:sp>
      <p:cxnSp>
        <p:nvCxnSpPr>
          <p:cNvPr id="7181" name="Straight Arrow Connector 16"/>
          <p:cNvCxnSpPr>
            <a:cxnSpLocks noChangeShapeType="1"/>
          </p:cNvCxnSpPr>
          <p:nvPr/>
        </p:nvCxnSpPr>
        <p:spPr bwMode="auto">
          <a:xfrm>
            <a:off x="2362200" y="36576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7"/>
          <p:cNvCxnSpPr>
            <a:cxnSpLocks noChangeShapeType="1"/>
          </p:cNvCxnSpPr>
          <p:nvPr/>
        </p:nvCxnSpPr>
        <p:spPr bwMode="auto">
          <a:xfrm>
            <a:off x="2362200" y="43434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Pointer assignment</a:t>
            </a:r>
            <a:endParaRPr lang="en-US">
              <a:latin typeface="Garamon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assignment operator (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latin typeface="Arial" charset="0"/>
              </a:rPr>
              <a:t>) is defined for pointers of the same base type.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right operand of the assignment operator can be any expression that evaluates to the same type as the left operand.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int x, *xp, *ip;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xp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ip = xp;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A8BA01-5653-D34A-996D-C66FAC3FDBBD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16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4A357F-C3D2-494A-BBC0-D1810C8EB6BB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2600" y="4352925"/>
            <a:ext cx="1905000" cy="1590675"/>
            <a:chOff x="3504" y="2838"/>
            <a:chExt cx="1200" cy="1002"/>
          </a:xfrm>
        </p:grpSpPr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3840" y="28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6"/>
            <p:cNvSpPr txBox="1">
              <a:spLocks noChangeArrowheads="1"/>
            </p:cNvSpPr>
            <p:nvPr/>
          </p:nvSpPr>
          <p:spPr bwMode="auto">
            <a:xfrm>
              <a:off x="3504" y="2838"/>
              <a:ext cx="34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xp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ip</a:t>
              </a:r>
            </a:p>
          </p:txBody>
        </p:sp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3840" y="3216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"/>
            <p:cNvSpPr>
              <a:spLocks noChangeArrowheads="1"/>
            </p:cNvSpPr>
            <p:nvPr/>
          </p:nvSpPr>
          <p:spPr bwMode="auto">
            <a:xfrm>
              <a:off x="3840" y="3552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4419600"/>
            <a:ext cx="1295400" cy="1752600"/>
            <a:chOff x="3456" y="2880"/>
            <a:chExt cx="816" cy="1104"/>
          </a:xfrm>
        </p:grpSpPr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72" y="369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3456" y="3984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456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4191000"/>
            <a:ext cx="2057400" cy="990600"/>
            <a:chOff x="3840" y="2736"/>
            <a:chExt cx="1296" cy="624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 flipV="1">
              <a:off x="5136" y="2736"/>
              <a:ext cx="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 flipH="1">
              <a:off x="3840" y="2736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3840" y="2736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For example: </a:t>
            </a:r>
            <a:r>
              <a:rPr lang="en-US" b="1">
                <a:latin typeface="Courier New" charset="0"/>
                <a:cs typeface="Courier New" charset="0"/>
              </a:rPr>
              <a:t>int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*</a:t>
            </a:r>
            <a:r>
              <a:rPr lang="en-US" b="1">
                <a:latin typeface="Courier New" charset="0"/>
                <a:cs typeface="Courier New" charset="0"/>
              </a:rPr>
              <a:t>addr_x);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&amp;&lt;var&gt;</a:t>
            </a:r>
            <a:r>
              <a:rPr lang="en-US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x = 3;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*xPtr = &amp;x;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result1, result2;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result1 = f(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xPtr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result2 =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E807F-F9AE-5B49-87DB-F5EB40D3A89E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1AF14-C707-AB40-A504-4543379387AB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7B8D18-5F31-9047-B184-B5A8C6437887}" type="datetime1">
              <a:rPr lang="en-US" sz="1200">
                <a:latin typeface="Garamond" charset="0"/>
                <a:cs typeface="Arial" charset="0"/>
              </a:rPr>
              <a:pPr/>
              <a:t>2/29/16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7957</TotalTime>
  <Words>1146</Words>
  <Application>Microsoft Macintosh PowerPoint</Application>
  <PresentationFormat>On-screen Show (4:3)</PresentationFormat>
  <Paragraphs>360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Justifying pass by address</vt:lpstr>
      <vt:lpstr>Pointers</vt:lpstr>
      <vt:lpstr>Pointer example</vt:lpstr>
      <vt:lpstr>Pointer assignment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1595</cp:revision>
  <dcterms:created xsi:type="dcterms:W3CDTF">2006-04-03T05:03:01Z</dcterms:created>
  <dcterms:modified xsi:type="dcterms:W3CDTF">2016-02-29T11:30:08Z</dcterms:modified>
</cp:coreProperties>
</file>