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566" r:id="rId4"/>
    <p:sldId id="556" r:id="rId5"/>
    <p:sldId id="557" r:id="rId6"/>
    <p:sldId id="558" r:id="rId7"/>
    <p:sldId id="559" r:id="rId8"/>
    <p:sldId id="447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9BC2E-0909-9C4B-824F-F31C353854ED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DCF0-E8F2-6B43-AF67-53579DB57042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A8C57-9460-F846-A627-C8F9E75E5AE6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C6BF3-04A0-4E43-A204-73ACC4E451A1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943E3-2CFB-5449-BFD3-7259D93D4D69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05AB5-4D6F-B34E-BE1A-778E6412661C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228DA-6730-5946-9BCE-D53431FCFCDF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DC651-3C11-1B4F-9C58-4FB8469D17D4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2AF67-C241-F84B-B3D7-93F9ECDD3063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5DF12-E18F-0049-8F12-D837385C36A7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7BF68-C6C8-C64B-8E53-5C922E26AF51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2B71D-EBB1-1649-8BEC-E330BB5FDD5F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17CB9-0293-3A42-A7FA-AF2550255F71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F5E5AD6-A215-2E46-8891-77122C3B5C03}" type="datetime1">
              <a:rPr lang="en-US"/>
              <a:pPr/>
              <a:t>2/8/17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conditionals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2/10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>
                <a:latin typeface="Arial" charset="0"/>
              </a:rPr>
              <a:t>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E790E-D851-3B41-9295-D3EE449F3F5B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2/8/17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CEEE02-3025-4A40-A8A0-C88DF4ADD0A9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1DE4D-BAEF-E949-BF04-439D919C1D69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0E7CE-DF5C-8B4A-88E8-42FABA329A57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8FD98B-E88F-8240-A45A-F7A1C74D3D22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Finish PE2</a:t>
            </a:r>
          </a:p>
          <a:p>
            <a:pPr lvl="1"/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80E3E0-34DC-EF4F-AE40-152A4C52C762}" type="datetime1">
              <a:rPr lang="en-US" sz="1200">
                <a:latin typeface="Garamond" charset="0"/>
              </a:rPr>
              <a:pPr/>
              <a:t>2/8/17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7620</TotalTime>
  <Words>465</Words>
  <Application>Microsoft Macintosh PowerPoint</Application>
  <PresentationFormat>On-screen Show (4:3)</PresentationFormat>
  <Paragraphs>98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EECE.2160 ECE Application Programming</vt:lpstr>
      <vt:lpstr>Lecture outline</vt:lpstr>
      <vt:lpstr>Review: while/do-while loops</vt:lpstr>
      <vt:lpstr>Today’s program should:</vt:lpstr>
      <vt:lpstr>Flow charts: overall flow</vt:lpstr>
      <vt:lpstr>Discussion: Overall flow</vt:lpstr>
      <vt:lpstr>Code: overall flow (skeleton code)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1578</cp:revision>
  <dcterms:created xsi:type="dcterms:W3CDTF">2006-04-03T05:03:01Z</dcterms:created>
  <dcterms:modified xsi:type="dcterms:W3CDTF">2017-02-09T03:30:18Z</dcterms:modified>
</cp:coreProperties>
</file>