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324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7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E6807-3482-9641-ACCE-42714A461FC9}" type="datetime1">
              <a:rPr lang="en-US" smtClean="0"/>
              <a:t>11/30/16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B93B05-635B-7548-A822-C0ED672E7869}" type="datetime1">
              <a:rPr lang="en-US" smtClean="0"/>
              <a:t>11/30/16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B9E2DC-FDE3-FE49-A2BB-159F7FAD794A}" type="datetime1">
              <a:rPr lang="en-US" smtClean="0"/>
              <a:t>11/30/16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16E4D-265A-7C47-B6FE-47032480A507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E51A-A61A-F24E-8719-E876AB8963F2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5811C8-93D1-9F4C-8F77-2776737445D5}" type="datetime1">
              <a:rPr lang="en-US" smtClean="0"/>
              <a:t>11/30/16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C24D2F-9E72-F44C-A5A8-F26BAF3D79C3}" type="datetime1">
              <a:rPr lang="en-US" smtClean="0"/>
              <a:t>11/30/16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50F53-32BC-F94C-A9B6-BAD2978C70FE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03930-3406-A14C-9755-B26A66521155}" type="datetime1">
              <a:rPr lang="en-US" smtClean="0"/>
              <a:t>11/30/16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FB0BF-38B5-2A4F-BBF2-CF3B780E4DE6}" type="datetime1">
              <a:rPr lang="en-US" smtClean="0"/>
              <a:t>11/30/16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BD6A-712F-4B49-B10E-7AF042809795}" type="datetime1">
              <a:rPr lang="en-US" smtClean="0"/>
              <a:t>11/30/16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FEE85-084A-1F48-BB28-E75B48B9AFB7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850506-735B-264B-B6D3-5DA58102153E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08CFE16-BCBE-6A45-B820-5A5C24D0F216}" type="datetime1">
              <a:rPr lang="en-US" smtClean="0"/>
              <a:t>11/30/16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32: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Dynamically allocated data </a:t>
            </a:r>
            <a:r>
              <a:rPr lang="en-US" dirty="0" smtClean="0">
                <a:latin typeface="Arial" charset="0"/>
              </a:rPr>
              <a:t>structures: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Linked lists: searching, deleting, keeping in order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1: Data wasn’t found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</a:t>
            </a:r>
            <a:r>
              <a:rPr lang="en-US" dirty="0" smtClean="0">
                <a:ea typeface="+mn-ea"/>
              </a:rPr>
              <a:t>return unchanged list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(cur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2a: Data was found in first node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beginning of list will be current 2</a:t>
            </a:r>
            <a:r>
              <a:rPr lang="en-US" baseline="30000" dirty="0" smtClean="0">
                <a:ea typeface="+mn-ea"/>
                <a:sym typeface="Wingdings" panose="05000000000000000000" pitchFamily="2" charset="2"/>
              </a:rPr>
              <a:t>nd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 node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2b: Data found elsewhere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previous node points past node to be removed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28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1812" indent="-514350">
              <a:buFont typeface="+mj-lt"/>
              <a:buAutoNum type="arabicPeriod" startAt="3"/>
              <a:defRPr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anose="02070309020205020404" pitchFamily="49" charset="0"/>
              </a:rPr>
              <a:t>Remove node holding data, then return list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ea typeface="+mn-ea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free(cur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list;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3D7F300-ED75-F746-8DB6-BEB2D189A3BB}" type="datetime1">
              <a:rPr lang="en-US" sz="1200" smtClean="0">
                <a:latin typeface="Garamond" charset="0"/>
                <a:cs typeface="Arial" charset="0"/>
              </a:rPr>
              <a:t>11/30/16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4C79CD-9976-4249-B3A0-1B7875615771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0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Sorted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Can ensure each item is sorted as </a:t>
            </a:r>
            <a:r>
              <a:rPr lang="en-US" sz="2600" dirty="0" smtClean="0">
                <a:latin typeface="Arial" charset="0"/>
              </a:rPr>
              <a:t>it</a:t>
            </a:r>
            <a:r>
              <a:rPr lang="en-US" sz="2600" dirty="0" smtClean="0">
                <a:latin typeface="Arial" charset="0"/>
              </a:rPr>
              <a:t>’</a:t>
            </a:r>
            <a:r>
              <a:rPr lang="en-US" sz="2600" dirty="0" smtClean="0">
                <a:latin typeface="Arial" charset="0"/>
              </a:rPr>
              <a:t>s </a:t>
            </a:r>
            <a:r>
              <a:rPr lang="en-US" sz="2600" dirty="0">
                <a:latin typeface="Arial" charset="0"/>
              </a:rPr>
              <a:t>added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Slower item insertion, but faster search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Not easy with arrays: must move existing data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Keeping linked list sorted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Find appropriate location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Often done by going </a:t>
            </a:r>
            <a:r>
              <a:rPr lang="en-US" sz="1900" dirty="0" smtClean="0">
                <a:latin typeface="Arial" charset="0"/>
              </a:rPr>
              <a:t>“</a:t>
            </a:r>
            <a:r>
              <a:rPr lang="en-US" sz="1900" dirty="0" smtClean="0">
                <a:latin typeface="Arial" charset="0"/>
              </a:rPr>
              <a:t>past</a:t>
            </a:r>
            <a:r>
              <a:rPr lang="en-US" sz="1900" dirty="0" smtClean="0">
                <a:latin typeface="Arial" charset="0"/>
              </a:rPr>
              <a:t>”</a:t>
            </a:r>
            <a:r>
              <a:rPr lang="en-US" sz="1900" dirty="0" smtClean="0">
                <a:latin typeface="Arial" charset="0"/>
              </a:rPr>
              <a:t> </a:t>
            </a:r>
            <a:r>
              <a:rPr lang="en-US" sz="1900" dirty="0">
                <a:latin typeface="Arial" charset="0"/>
              </a:rPr>
              <a:t>appropriate spot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Modify pointers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Node before correct spot points to new node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New node points to node after correct spot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7C0FC7-17CD-F34D-8236-A461FBCD7279}" type="datetime1">
              <a:rPr lang="en-US" smtClean="0">
                <a:latin typeface="Garamond" charset="0"/>
              </a:rPr>
              <a:t>11/30/16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4E1A75-5047-484D-87AE-8623F6D212A4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pic>
        <p:nvPicPr>
          <p:cNvPr id="9223" name="Picture 2" descr="CPT-LinkedLists-addingno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63515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Content Placeholder 2"/>
          <p:cNvSpPr txBox="1">
            <a:spLocks/>
          </p:cNvSpPr>
          <p:nvPr/>
        </p:nvSpPr>
        <p:spPr bwMode="auto">
          <a:xfrm>
            <a:off x="639763" y="586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69925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1400" i="1"/>
              <a:t>Image source: http://en.wikipedia.org/wiki/Linked_list</a:t>
            </a:r>
          </a:p>
        </p:txBody>
      </p:sp>
    </p:spTree>
    <p:extLst>
      <p:ext uri="{BB962C8B-B14F-4D97-AF65-F5344CB8AC3E}">
        <p14:creationId xmlns:p14="http://schemas.microsoft.com/office/powerpoint/2010/main" val="322805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Adding item to sorted list: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  <a:endParaRPr lang="en-US" sz="2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as a starting point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Instead of adding node at beginning, find appropriate place in list and then add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start of list after it has been modified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sorted list: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*findSortedNode(</a:t>
            </a: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da-DK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</a:t>
            </a:r>
            <a:r>
              <a:rPr lang="da-DK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findNode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as starting point—should perform same operation, but more efficiently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b="1" dirty="0" smtClean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FE2F54-5134-FA42-B0A4-00D56BAF3FA1}" type="datetime1">
              <a:rPr lang="en-US" smtClean="0">
                <a:latin typeface="Garamond" charset="0"/>
              </a:rPr>
              <a:t>11/30/16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765892-C395-3A41-B81E-CD511FE4508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0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Going from </a:t>
            </a:r>
            <a:r>
              <a:rPr lang="en-US" altLang="en-US" dirty="0" err="1" smtClean="0">
                <a:ea typeface="+mj-ea"/>
              </a:rPr>
              <a:t>findNode</a:t>
            </a:r>
            <a:r>
              <a:rPr lang="en-US" altLang="en-US" dirty="0" smtClean="0">
                <a:ea typeface="+mj-ea"/>
              </a:rPr>
              <a:t> </a:t>
            </a:r>
            <a:r>
              <a:rPr lang="en-US" altLang="en-US" dirty="0" smtClean="0"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dirty="0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Original </a:t>
            </a:r>
            <a:r>
              <a:rPr lang="en-US" sz="2200" dirty="0" err="1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findNode</a:t>
            </a:r>
            <a:r>
              <a:rPr lang="en-US" sz="2200" dirty="0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() function below; how can we change search to make it slightly more efficient?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2B91AF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u="sng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u="sng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EE0208-46BA-D844-BFCB-88C92BC0BEB4}" type="datetime1">
              <a:rPr lang="en-US" smtClean="0">
                <a:latin typeface="Garamond" charset="0"/>
              </a:rPr>
              <a:t>11/30/16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FD3584-24C2-6043-BF78-AACF20C5173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77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Going from </a:t>
            </a:r>
            <a:r>
              <a:rPr lang="en-US" altLang="en-US" dirty="0" err="1" smtClean="0">
                <a:ea typeface="+mj-ea"/>
              </a:rPr>
              <a:t>findNode</a:t>
            </a:r>
            <a:r>
              <a:rPr lang="en-US" altLang="en-US" dirty="0" smtClean="0">
                <a:ea typeface="+mj-ea"/>
              </a:rPr>
              <a:t> </a:t>
            </a:r>
            <a:r>
              <a:rPr lang="en-US" altLang="en-US" dirty="0" smtClean="0"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findSortedNode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!=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NULL)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&amp;&amp; (n-&gt;value &lt;= v)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76AEB5-A2C6-B34F-92B2-C8E0BE42F535}" type="datetime1">
              <a:rPr lang="en-US" smtClean="0">
                <a:latin typeface="Garamond" charset="0"/>
              </a:rPr>
              <a:t>11/30/16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3E93CA-0093-3647-A136-EAE9569B6BBC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15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  <a:extLst/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itchFamily="49" charset="0"/>
              </a:rPr>
              <a:t>(See web for full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Dynamically allocate space for </a:t>
            </a:r>
            <a:r>
              <a:rPr lang="en-US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newNode</a:t>
            </a:r>
            <a:r>
              <a:rPr lang="en-US" dirty="0" smtClean="0">
                <a:ea typeface="+mn-ea"/>
              </a:rPr>
              <a:t> (same as basic add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Need two pointers--one for current item, one for previous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Search list until you either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find appropriate spot </a:t>
            </a:r>
            <a:r>
              <a:rPr lang="en-US" dirty="0" smtClean="0">
                <a:ea typeface="+mn-ea"/>
              </a:rPr>
              <a:t>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(cur-&gt;value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 v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6077B4-09E5-F241-A508-A8CA1741EE08}" type="datetime1">
              <a:rPr lang="en-US" smtClean="0">
                <a:latin typeface="Garamond" charset="0"/>
              </a:rPr>
              <a:t>11/30/16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2D47AF-112B-CB4E-A1DB-16575AFE31FF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44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Once you’ve found appropriate spot, must ensure that: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Previous node points to new node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New node points to next node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1: New node goes at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2: New node goes in middle (or at end) of list</a:t>
            </a:r>
            <a:endParaRPr lang="en-US" dirty="0" smtClean="0">
              <a:ea typeface="+mn-ea"/>
              <a:sym typeface="Wingdings" panose="05000000000000000000" pitchFamily="2" charset="2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2967DC-EEA6-2045-A64F-5B582889C015}" type="datetime1">
              <a:rPr lang="en-US" smtClean="0">
                <a:latin typeface="Garamond" charset="0"/>
              </a:rPr>
              <a:t>11/30/16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4A318A-D5C6-1341-BB86-EF847E1EDC8E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02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Program 9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>
                <a:latin typeface="Garamond" charset="0"/>
              </a:rP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</a:rPr>
              <a:t>DLList</a:t>
            </a:r>
            <a:r>
              <a:rPr lang="en-US" dirty="0" smtClean="0">
                <a:ea typeface="+mn-ea"/>
              </a:rPr>
              <a:t> structure: pointers to first and last nodes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Main program starts with </a:t>
            </a:r>
            <a:r>
              <a:rPr lang="en-US" dirty="0" err="1" smtClean="0"/>
              <a:t>DLList</a:t>
            </a:r>
            <a:r>
              <a:rPr lang="en-US" dirty="0" smtClean="0"/>
              <a:t> structure in which both pointers are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DLL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more pointers to change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Adding to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Must dynamically allocate space for string to add it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Make sure that </a:t>
            </a:r>
            <a:r>
              <a:rPr lang="en-US" dirty="0" err="1" smtClean="0">
                <a:sym typeface="Wingdings" panose="05000000000000000000" pitchFamily="2" charset="2"/>
              </a:rPr>
              <a:t>prev</a:t>
            </a:r>
            <a:r>
              <a:rPr lang="en-US" dirty="0" smtClean="0">
                <a:sym typeface="Wingdings" panose="05000000000000000000" pitchFamily="2" charset="2"/>
              </a:rPr>
              <a:t> &amp; next pointers are set in all appropriate nodes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New node, previous node, next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empty list, first node, and last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Deleting from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Previous &amp; next nodes must point past node to be removed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first node, last node, and list with </a:t>
            </a:r>
            <a:r>
              <a:rPr lang="en-US" smtClean="0"/>
              <a:t>one item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Make sure you free string before freeing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Finding, printing: similar to basic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3D574A-D372-214E-9065-10F64795A406}" type="datetime1">
              <a:rPr lang="en-US" smtClean="0">
                <a:latin typeface="Garamond" charset="0"/>
              </a:rPr>
              <a:t>11/30/16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6B7B8D-46CD-384A-9E0F-0572086C9505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File I/O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You </a:t>
            </a:r>
            <a:r>
              <a:rPr lang="en-US" b="1" u="sng" dirty="0">
                <a:solidFill>
                  <a:srgbClr val="000000"/>
                </a:solidFill>
                <a:latin typeface="Arial" charset="0"/>
              </a:rPr>
              <a:t>must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e-mail me when: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You submit a late assignment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You submit a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regrade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Please e-mail me if you are missing any grades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Program 6/7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regrades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due 12/7</a:t>
            </a:r>
          </a:p>
          <a:p>
            <a:pPr lvl="1">
              <a:defRPr/>
            </a:pPr>
            <a:r>
              <a:rPr lang="en-US" dirty="0"/>
              <a:t>Program 9 due 12/9</a:t>
            </a:r>
          </a:p>
          <a:p>
            <a:pPr lvl="2"/>
            <a:r>
              <a:rPr lang="en-US" dirty="0"/>
              <a:t>Max late penalty will be -8</a:t>
            </a:r>
          </a:p>
          <a:p>
            <a:pPr lvl="1"/>
            <a:r>
              <a:rPr lang="en-US" dirty="0"/>
              <a:t>Thursday office hours back on </a:t>
            </a:r>
            <a:r>
              <a:rPr lang="en-US" dirty="0" smtClean="0"/>
              <a:t>until end </a:t>
            </a:r>
            <a:r>
              <a:rPr lang="en-US" smtClean="0"/>
              <a:t>of classes</a:t>
            </a:r>
            <a:endParaRPr lang="en-US" dirty="0"/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CDEB9B04-39AF-F546-94E1-5AC47F3AA488}" type="datetime1">
              <a:rPr lang="en-US" sz="1200" smtClean="0"/>
              <a:t>11/30/16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18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You </a:t>
            </a:r>
            <a:r>
              <a:rPr lang="en-US" b="1" u="sng" dirty="0" smtClean="0">
                <a:solidFill>
                  <a:srgbClr val="000000"/>
                </a:solidFill>
                <a:latin typeface="Arial" charset="0"/>
              </a:rPr>
              <a:t>must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e-mail me when:</a:t>
            </a:r>
          </a:p>
          <a:p>
            <a:pPr lvl="2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You submit a late assignment</a:t>
            </a:r>
          </a:p>
          <a:p>
            <a:pPr lvl="2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You submit a regrade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Please e-mail me if you are missing any grades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Program 6/7 regrades due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12/7</a:t>
            </a: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lvl="1">
              <a:defRPr/>
            </a:pPr>
            <a:r>
              <a:rPr lang="en-US" dirty="0" smtClean="0"/>
              <a:t>Program </a:t>
            </a:r>
            <a:r>
              <a:rPr lang="en-US" dirty="0" smtClean="0"/>
              <a:t>9 </a:t>
            </a:r>
            <a:r>
              <a:rPr lang="en-US" dirty="0" smtClean="0"/>
              <a:t>due </a:t>
            </a:r>
            <a:r>
              <a:rPr lang="en-US" dirty="0" smtClean="0"/>
              <a:t>12/9</a:t>
            </a:r>
          </a:p>
          <a:p>
            <a:pPr lvl="2"/>
            <a:r>
              <a:rPr lang="en-US" dirty="0" smtClean="0"/>
              <a:t>Max late penalty will be -8</a:t>
            </a:r>
          </a:p>
          <a:p>
            <a:pPr lvl="1"/>
            <a:r>
              <a:rPr lang="en-US" dirty="0" smtClean="0"/>
              <a:t>Thursday office </a:t>
            </a:r>
            <a:r>
              <a:rPr lang="en-US" dirty="0" smtClean="0"/>
              <a:t>hours back on until end of classes</a:t>
            </a:r>
            <a:endParaRPr lang="en-US" dirty="0" smtClean="0"/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Dynamically allocated data structures: linked lists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242376-6446-4C4F-9F2A-DDA3BB5E2C48}" type="datetime1">
              <a:rPr lang="en-US" sz="1200" smtClean="0"/>
              <a:t>11/30/16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32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1FA707-A08B-F841-B0EB-9AB086A5507D}" type="datetime1">
              <a:rPr lang="en-US" sz="1200" smtClean="0">
                <a:latin typeface="Garamond" charset="0"/>
              </a:rPr>
              <a:t>11/30/16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31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 dirty="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 err="1">
                <a:latin typeface="Courier New" charset="0"/>
                <a:cs typeface="Courier New" charset="0"/>
              </a:rPr>
              <a:t>typedef</a:t>
            </a:r>
            <a:r>
              <a:rPr lang="en-US" sz="2800" b="1" dirty="0">
                <a:latin typeface="Courier New" charset="0"/>
                <a:cs typeface="Courier New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node</a:t>
            </a:r>
            <a:r>
              <a:rPr lang="en-US" sz="2800" b="1" dirty="0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>
                <a:latin typeface="Courier New" charset="0"/>
                <a:cs typeface="Courier New" charset="0"/>
              </a:rPr>
              <a:t>	</a:t>
            </a:r>
            <a:r>
              <a:rPr lang="en-US" sz="2800" b="1" dirty="0" err="1">
                <a:latin typeface="Courier New" charset="0"/>
                <a:cs typeface="Courier New" charset="0"/>
              </a:rPr>
              <a:t>int</a:t>
            </a:r>
            <a:r>
              <a:rPr lang="en-US" sz="2800" b="1" dirty="0">
                <a:latin typeface="Courier New" charset="0"/>
                <a:cs typeface="Courier New" charset="0"/>
              </a:rPr>
              <a:t>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>
                <a:latin typeface="Courier New" charset="0"/>
                <a:cs typeface="Courier New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node </a:t>
            </a:r>
            <a:r>
              <a:rPr lang="en-US" sz="2800" b="1" dirty="0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>
                <a:latin typeface="Courier New" charset="0"/>
                <a:cs typeface="Courier New" charset="0"/>
              </a:rPr>
              <a:t>} </a:t>
            </a:r>
            <a:r>
              <a:rPr lang="en-US" sz="28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 dirty="0">
                <a:latin typeface="Courier New" charset="0"/>
                <a:cs typeface="Courier New" charset="0"/>
              </a:rPr>
              <a:t>;</a:t>
            </a: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 dirty="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Type </a:t>
            </a:r>
            <a:r>
              <a:rPr lang="en-US" sz="2400" dirty="0" smtClean="0">
                <a:latin typeface="Arial" charset="0"/>
              </a:rPr>
              <a:t>“</a:t>
            </a:r>
            <a:r>
              <a:rPr lang="en-US" altLang="ja-JP" sz="2400" dirty="0" smtClean="0">
                <a:latin typeface="Arial" charset="0"/>
              </a:rPr>
              <a:t>name</a:t>
            </a:r>
            <a:r>
              <a:rPr lang="en-US" altLang="ja-JP" sz="2400" dirty="0" smtClean="0">
                <a:latin typeface="Arial" charset="0"/>
              </a:rPr>
              <a:t>”</a:t>
            </a:r>
            <a:r>
              <a:rPr lang="en-US" altLang="ja-JP" sz="2400" dirty="0" smtClean="0">
                <a:latin typeface="Arial" charset="0"/>
              </a:rPr>
              <a:t> </a:t>
            </a:r>
            <a:r>
              <a:rPr lang="en-US" altLang="ja-JP" sz="2400" dirty="0">
                <a:latin typeface="Arial" charset="0"/>
              </a:rPr>
              <a:t>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Name before (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node</a:t>
            </a:r>
            <a:r>
              <a:rPr lang="en-US" sz="2400" dirty="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Name after (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 dirty="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ECD4139-F104-EA42-91C0-C8764FFD657A}" type="datetime1">
              <a:rPr lang="en-US" sz="1200" smtClean="0">
                <a:latin typeface="Garamond" charset="0"/>
              </a:rPr>
              <a:t>11/30/16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3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Adding </a:t>
            </a:r>
            <a:r>
              <a:rPr lang="en-US" dirty="0">
                <a:latin typeface="Garamond" charset="0"/>
              </a:rPr>
              <a:t>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350FB9-2A24-5444-9E3B-23704ABECF1A}" type="datetime1">
              <a:rPr lang="en-US" sz="1200" smtClean="0">
                <a:latin typeface="Garamond" charset="0"/>
              </a:rPr>
              <a:t>11/30/16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77087-E333-954E-8520-497E6B81779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list: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Removing item from list</a:t>
            </a: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sv-SE" sz="2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*delNode(</a:t>
            </a:r>
            <a:r>
              <a:rPr lang="sv-SE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*list, </a:t>
            </a:r>
            <a:r>
              <a:rPr lang="sv-SE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v);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Must </a:t>
            </a:r>
            <a:r>
              <a:rPr lang="en-US" dirty="0" err="1" smtClean="0"/>
              <a:t>deallocate</a:t>
            </a:r>
            <a:r>
              <a:rPr lang="en-US" dirty="0" smtClean="0"/>
              <a:t> space for deleted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</a:t>
            </a:r>
            <a:r>
              <a:rPr lang="en-US" dirty="0" smtClean="0"/>
              <a:t>start of list after it has been modified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Note: removing first element in list is special case</a:t>
            </a:r>
            <a:endParaRPr lang="en-US" dirty="0"/>
          </a:p>
          <a:p>
            <a:pPr marL="344487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082FCE-B66C-A648-BA07-A434A592F646}" type="datetime1">
              <a:rPr lang="en-US" sz="1200" smtClean="0">
                <a:latin typeface="Garamond" charset="0"/>
                <a:cs typeface="Arial" charset="0"/>
              </a:rPr>
              <a:t>11/30/16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A67D5C-5D63-1643-B14F-50DF988CE2C4}" type="slidenum">
              <a:rPr lang="en-US" sz="1200">
                <a:latin typeface="Garamond" charset="0"/>
                <a:cs typeface="Arial" charset="0"/>
              </a:rPr>
              <a:pPr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3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Finding item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Create pointer to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8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pointer is NULL, stop looking for item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Check element pointer currently points to</a:t>
            </a:r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it’s a match, return pointer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not, go to next element in list and repeat (2)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 n-&gt;next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at end of loop, item wasn’t found—return NULL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553041-DBC2-6741-B141-D5591CEFE4C1}" type="datetime1">
              <a:rPr lang="en-US" sz="1200" smtClean="0">
                <a:latin typeface="Garamond" charset="0"/>
                <a:cs typeface="Arial" charset="0"/>
              </a:rPr>
              <a:t>11/30/16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66DB0C-ADB4-0E41-AF53-64447EE1C2E5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1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A9C4200-98E1-F440-8BE2-3A6C90BC3A2B}" type="datetime1">
              <a:rPr lang="en-US" sz="1200" smtClean="0">
                <a:latin typeface="Garamond" charset="0"/>
                <a:cs typeface="Arial" charset="0"/>
              </a:rPr>
              <a:t>11/30/16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04F3F2-CCFE-1C4C-8736-8B380FE4B14C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4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Need 2 pointers—one for current node, one for previous—because removing node requires you to change prev. node to point past current one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Search list until you either find item 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(cur-&gt;value !=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302B505-8B85-844F-8F67-56D5601E4AA3}" type="datetime1">
              <a:rPr lang="en-US" sz="1200" smtClean="0">
                <a:latin typeface="Garamond" charset="0"/>
                <a:cs typeface="Arial" charset="0"/>
              </a:rPr>
              <a:t>11/30/16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C862AC-6BE6-6141-B859-DF5404F1B47C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30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8664</TotalTime>
  <Words>1348</Words>
  <Application>Microsoft Macintosh PowerPoint</Application>
  <PresentationFormat>On-screen Show (4:3)</PresentationFormat>
  <Paragraphs>283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EECE.2160 ECE Application Programming</vt:lpstr>
      <vt:lpstr>Lecture outline</vt:lpstr>
      <vt:lpstr>Review: Linked list</vt:lpstr>
      <vt:lpstr>Review: Linked list definition</vt:lpstr>
      <vt:lpstr>Review: Adding to list</vt:lpstr>
      <vt:lpstr>Examples</vt:lpstr>
      <vt:lpstr>Finding item in list</vt:lpstr>
      <vt:lpstr>Solution</vt:lpstr>
      <vt:lpstr>Deleting item from list</vt:lpstr>
      <vt:lpstr>Deleting item from list (continued)</vt:lpstr>
      <vt:lpstr>Sorted linked list</vt:lpstr>
      <vt:lpstr>Examples</vt:lpstr>
      <vt:lpstr>Going from findNode  findSortedNode</vt:lpstr>
      <vt:lpstr>Going from findNode  findSortedNode</vt:lpstr>
      <vt:lpstr>Adding item to sorted list</vt:lpstr>
      <vt:lpstr>Adding item to sorted list (continued)</vt:lpstr>
      <vt:lpstr>Program 9 notes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1710</cp:revision>
  <dcterms:created xsi:type="dcterms:W3CDTF">2006-04-03T05:03:01Z</dcterms:created>
  <dcterms:modified xsi:type="dcterms:W3CDTF">2016-12-01T02:30:42Z</dcterms:modified>
</cp:coreProperties>
</file>