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391" r:id="rId11"/>
    <p:sldId id="290" r:id="rId12"/>
    <p:sldId id="267" r:id="rId13"/>
    <p:sldId id="329" r:id="rId14"/>
    <p:sldId id="388" r:id="rId15"/>
    <p:sldId id="389" r:id="rId16"/>
    <p:sldId id="386" r:id="rId17"/>
    <p:sldId id="387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48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September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November 2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</a:t>
            </a:r>
            <a:r>
              <a:rPr lang="en-US" dirty="0" smtClean="0">
                <a:latin typeface="Arial" charset="0"/>
              </a:rPr>
              <a:t>for both sections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smtClean="0"/>
              <a:t>Basic C </a:t>
            </a:r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Wednesday, 1/27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</a:t>
            </a:r>
            <a:r>
              <a:rPr lang="en-US" sz="2400" dirty="0" err="1">
                <a:latin typeface="Arial" charset="0"/>
              </a:rPr>
              <a:t>Dropbox</a:t>
            </a:r>
            <a:r>
              <a:rPr lang="en-US" sz="24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Monday, 9/12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</a:t>
            </a:r>
            <a:r>
              <a:rPr lang="en-US" dirty="0" smtClean="0">
                <a:latin typeface="Arial" charset="0"/>
              </a:rPr>
              <a:t>12-12: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</a:t>
            </a:r>
            <a:r>
              <a:rPr lang="en-US" dirty="0" smtClean="0">
                <a:latin typeface="Arial" charset="0"/>
              </a:rPr>
              <a:t>1-1:</a:t>
            </a:r>
            <a:r>
              <a:rPr lang="en-US" dirty="0" smtClean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>
                <a:latin typeface="Arial" charset="0"/>
              </a:rPr>
              <a:t>9</a:t>
            </a:r>
            <a:r>
              <a:rPr lang="en-US" dirty="0" smtClean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10</a:t>
            </a:r>
            <a:r>
              <a:rPr lang="en-US" dirty="0" smtClean="0">
                <a:latin typeface="Arial" charset="0"/>
              </a:rPr>
              <a:t>:</a:t>
            </a:r>
            <a:r>
              <a:rPr lang="en-US" dirty="0" smtClean="0">
                <a:latin typeface="Arial" charset="0"/>
              </a:rPr>
              <a:t>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10:30-11:45, F 9-11:45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days/times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Teaching assistants: </a:t>
            </a: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Wang &amp; </a:t>
            </a:r>
            <a:r>
              <a:rPr lang="en-US" dirty="0" smtClean="0">
                <a:latin typeface="Arial" charset="0"/>
              </a:rPr>
              <a:t>Li Zhou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hours, contact info TBA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6027</TotalTime>
  <Words>1372</Words>
  <Application>Microsoft Macintosh PowerPoint</Application>
  <PresentationFormat>On-screen Show (4:3)</PresentationFormat>
  <Paragraphs>227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1582</cp:revision>
  <dcterms:created xsi:type="dcterms:W3CDTF">2006-04-03T05:03:01Z</dcterms:created>
  <dcterms:modified xsi:type="dcterms:W3CDTF">2016-09-02T02:03:16Z</dcterms:modified>
</cp:coreProperties>
</file>