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2" r:id="rId3"/>
    <p:sldId id="462" r:id="rId4"/>
    <p:sldId id="423" r:id="rId5"/>
    <p:sldId id="460" r:id="rId6"/>
    <p:sldId id="461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24" r:id="rId19"/>
    <p:sldId id="425" r:id="rId20"/>
    <p:sldId id="447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3FA1EB-6D5D-0940-9943-4DB23B724A07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17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A4C3-0716-E043-B356-C3F780EE9740}" type="datetime1">
              <a:rPr lang="en-US" smtClean="0"/>
              <a:t>1/25/16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1A78-18CC-6D4D-85CF-ED48D0092CFF}" type="datetime1">
              <a:rPr lang="en-US" smtClean="0"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B91FD-9EE0-1445-BFEA-5E510B0B2230}" type="datetime1">
              <a:rPr lang="en-US" smtClean="0"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B01B1-E0C7-8D49-BEA5-E9D301ECF0C2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3E960-26A2-4C49-8BC7-16617EE96758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24264-CAA2-7E4D-90BE-59A0D65CA955}" type="datetime1">
              <a:rPr lang="en-US" smtClean="0"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168B-0E83-E54C-A5DE-10E76FBF402C}" type="datetime1">
              <a:rPr lang="en-US" smtClean="0"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FE81-2D5D-D940-A29E-4A228E0A008E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03348-E7C0-8F48-925D-1CBFB1106F56}" type="datetime1">
              <a:rPr lang="en-US" smtClean="0"/>
              <a:t>1/25/16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3335-AB89-3443-B1D1-60D5B8F0C160}" type="datetime1">
              <a:rPr lang="en-US" smtClean="0"/>
              <a:t>1/25/16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1C4A-0210-544F-9315-89537ACD59BF}" type="datetime1">
              <a:rPr lang="en-US" smtClean="0"/>
              <a:t>1/25/16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0ACD6-6E94-2247-9A0F-59E49BC23CC8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8E35C-9A49-6943-91E9-4039DD18B296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E73EA38-0E75-E545-913B-4F2C5E413CEB}" type="datetime1">
              <a:rPr lang="en-US" smtClean="0"/>
              <a:t>1/25/16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DCEE8-52AB-E049-AFDF-6F4C6B531D18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EDDA19-16C9-8946-B046-50932E414F56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2F64C9-9ABB-E04B-AEED-031AC848A788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73BEB-C2AC-994C-8F15-DD9E8FDCF64F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347AFD-FBEE-F348-BBF8-CEFEE73A5504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DB8FA-1856-A748-B899-1985F69D0371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440C-4437-A141-8F6E-F14A9A87C200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5784-74FC-1E49-B439-91D2B6101EAB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EEEB8-D26C-244E-9742-BC7FBE630E54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CE2465-F7D4-2049-846C-5DB12E5C4B1A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Sign up for the course discussion group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Program 1 due Wednesday, 1/27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e-mail Dr. Geiger for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30 points: complete simple C program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Today</a:t>
            </a:r>
            <a:r>
              <a:rPr lang="ja-JP" altLang="en-US" dirty="0" smtClean="0"/>
              <a:t>’</a:t>
            </a:r>
            <a:r>
              <a:rPr lang="en-US" dirty="0" smtClean="0"/>
              <a:t>s lecture</a:t>
            </a:r>
          </a:p>
          <a:p>
            <a:pPr lvl="1"/>
            <a:r>
              <a:rPr lang="en-US" dirty="0" smtClean="0"/>
              <a:t>Character constants</a:t>
            </a:r>
          </a:p>
          <a:p>
            <a:pPr lvl="1"/>
            <a:r>
              <a:rPr lang="en-US" dirty="0" smtClean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A84427-FF32-BD43-AB29-1C7E84BC208A}" type="datetime1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Sign up for the course discussion group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Program 1 due Wednesday, 1/27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e-mail Dr. Geiger for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30 points: complete simple C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FD510-387F-114A-A904-56F82F852BCD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39CFB1-86D4-2E49-9EEA-3E42B14F4E55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C0F3EF-96A7-CA4A-B4BE-34B217A4905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#define</a:t>
            </a:r>
            <a:r>
              <a:rPr lang="en-US" sz="2400" dirty="0">
                <a:latin typeface="Arial" charset="0"/>
              </a:rPr>
              <a:t>: generally used to define macros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We’ll use rarely </a:t>
            </a:r>
            <a:r>
              <a:rPr lang="en-US" sz="2000" dirty="0">
                <a:latin typeface="Arial" charset="0"/>
              </a:rPr>
              <a:t>to define constants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Main 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</p:spTree>
    <p:extLst>
      <p:ext uri="{BB962C8B-B14F-4D97-AF65-F5344CB8AC3E}">
        <p14:creationId xmlns:p14="http://schemas.microsoft.com/office/powerpoint/2010/main" val="245984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DD73A1-0389-DE40-8781-7666FFB7077E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A65EF-51FC-8E4D-BD42-7062144E1FB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Review (cont.)</a:t>
            </a:r>
            <a:endParaRPr lang="en-US" dirty="0">
              <a:latin typeface="Garamond" charset="0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Comments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Single-line: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This is a comment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Multi-line: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 This is also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a comment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Define size &amp; format of data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Four basic types: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D5F90-E46D-2F46-B14E-CE0D2DC59910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A53779-04FE-144B-A1DF-09761FFA322D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25086-BA35-1E47-9F2E-9F9512DDF023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59E475-D988-1C45-A15D-947D73FB5A48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1DD6F-FFA5-C040-93F9-AE23CE57D3FF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6336</TotalTime>
  <Words>1010</Words>
  <Application>Microsoft Macintosh PowerPoint</Application>
  <PresentationFormat>On-screen Show (4:3)</PresentationFormat>
  <Paragraphs>347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EECE.2160 ECE Application Programming</vt:lpstr>
      <vt:lpstr>Lecture outline</vt:lpstr>
      <vt:lpstr>Review: Basic C program structure</vt:lpstr>
      <vt:lpstr>Review (cont.)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1505</cp:revision>
  <dcterms:created xsi:type="dcterms:W3CDTF">2006-04-03T05:03:01Z</dcterms:created>
  <dcterms:modified xsi:type="dcterms:W3CDTF">2016-01-25T23:22:04Z</dcterms:modified>
</cp:coreProperties>
</file>