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0"/>
  </p:notesMasterIdLst>
  <p:handoutMasterIdLst>
    <p:handoutMasterId r:id="rId11"/>
  </p:handoutMasterIdLst>
  <p:sldIdLst>
    <p:sldId id="256" r:id="rId2"/>
    <p:sldId id="422" r:id="rId3"/>
    <p:sldId id="523" r:id="rId4"/>
    <p:sldId id="519" r:id="rId5"/>
    <p:sldId id="520" r:id="rId6"/>
    <p:sldId id="521" r:id="rId7"/>
    <p:sldId id="522" r:id="rId8"/>
    <p:sldId id="447" r:id="rId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978633C-2812-AF4D-9F5F-329FCF04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24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56DCEA7-EB52-8D45-B0D5-8A2BCF1BB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452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A99094-D6C5-9D49-A78C-6A3000344D2F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17916-3E25-6345-A970-3FF42FDCEE8C}" type="datetime1">
              <a:rPr lang="en-US"/>
              <a:pPr>
                <a:defRPr/>
              </a:pPr>
              <a:t>10/9/15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66919-4BC3-2A47-88AD-1FC39EA40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3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DB2AE-D7D1-2D47-A6EC-7184FEFA3812}" type="datetime1">
              <a:rPr lang="en-US"/>
              <a:pPr>
                <a:defRPr/>
              </a:pPr>
              <a:t>10/9/15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16A0A-9ECB-D04E-B05D-F236A1BA3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1E0B4-589B-214E-9119-B0CC5C179892}" type="datetime1">
              <a:rPr lang="en-US"/>
              <a:pPr>
                <a:defRPr/>
              </a:pPr>
              <a:t>10/9/15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2ADF6-9CB4-4F4D-BE4E-4FE70315B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8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3AE7D-14D5-2145-9516-BD2B07C70154}" type="datetime1">
              <a:rPr lang="en-US"/>
              <a:pPr>
                <a:defRPr/>
              </a:pPr>
              <a:t>10/9/15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3947D-4DA8-C946-9094-871581B23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78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7C522-449E-0E4A-A544-D032F8699E31}" type="datetime1">
              <a:rPr lang="en-US"/>
              <a:pPr>
                <a:defRPr/>
              </a:pPr>
              <a:t>10/9/15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1F23F-0D07-134F-866B-B75AF1366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6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57F2B-4EF5-1E4C-8219-35261161FC32}" type="datetime1">
              <a:rPr lang="en-US"/>
              <a:pPr>
                <a:defRPr/>
              </a:pPr>
              <a:t>10/9/15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77B84-F749-3C45-A1F7-9DA5F8517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4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781E6-8FBD-DC42-818B-21BAF21147B0}" type="datetime1">
              <a:rPr lang="en-US"/>
              <a:pPr>
                <a:defRPr/>
              </a:pPr>
              <a:t>10/9/15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A14C9-A367-014B-B764-61D5AD5B4C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1B676-2233-854C-B4C2-F5664FAB489D}" type="datetime1">
              <a:rPr lang="en-US"/>
              <a:pPr>
                <a:defRPr/>
              </a:pPr>
              <a:t>10/9/15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E6CFA-3B45-4342-A3C3-F3E850297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0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EEC41-C0E2-7548-80DB-8D4078A906D2}" type="datetime1">
              <a:rPr lang="en-US"/>
              <a:pPr>
                <a:defRPr/>
              </a:pPr>
              <a:t>10/9/15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B3C9B-1AD7-6C49-80A5-78509173C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9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A3C79-FD07-D74F-B6E9-57DE91A20082}" type="datetime1">
              <a:rPr lang="en-US"/>
              <a:pPr>
                <a:defRPr/>
              </a:pPr>
              <a:t>10/9/15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B68EF-7916-7049-8FA1-2ADAD8C73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40355-9B3F-DF4B-8E13-97AA3311E112}" type="datetime1">
              <a:rPr lang="en-US"/>
              <a:pPr>
                <a:defRPr/>
              </a:pPr>
              <a:t>10/9/15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18213-BC49-434F-B53A-118950A2F8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9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E5A22-8872-F74C-AEFD-ED39305F09F0}" type="datetime1">
              <a:rPr lang="en-US"/>
              <a:pPr>
                <a:defRPr/>
              </a:pPr>
              <a:t>10/9/15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536B3-A8D9-EB47-8EA3-04E17D666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5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3304A-33E2-3946-A337-C7EC9496ADE1}" type="datetime1">
              <a:rPr lang="en-US"/>
              <a:pPr>
                <a:defRPr/>
              </a:pPr>
              <a:t>10/9/15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210BB-4292-A245-86A6-3FE7A0285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2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BA53D89D-B49B-3448-8BD8-DB086C87A806}" type="datetime1">
              <a:rPr lang="en-US"/>
              <a:pPr>
                <a:defRPr/>
              </a:pPr>
              <a:t>10/9/15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490A41D0-8994-D54B-B17B-96F2F68ABD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1" r:id="rId1"/>
    <p:sldLayoutId id="2147484689" r:id="rId2"/>
    <p:sldLayoutId id="2147484690" r:id="rId3"/>
    <p:sldLayoutId id="2147484691" r:id="rId4"/>
    <p:sldLayoutId id="2147484692" r:id="rId5"/>
    <p:sldLayoutId id="2147484693" r:id="rId6"/>
    <p:sldLayoutId id="2147484694" r:id="rId7"/>
    <p:sldLayoutId id="2147484695" r:id="rId8"/>
    <p:sldLayoutId id="2147484696" r:id="rId9"/>
    <p:sldLayoutId id="2147484697" r:id="rId10"/>
    <p:sldLayoutId id="2147484698" r:id="rId11"/>
    <p:sldLayoutId id="2147484699" r:id="rId12"/>
    <p:sldLayoutId id="214748470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Nasibeh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Nasiri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15: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More function examples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Arial" charset="0"/>
              </a:rPr>
              <a:t>Announcements/</a:t>
            </a:r>
            <a:r>
              <a:rPr lang="en-US" dirty="0" smtClean="0">
                <a:latin typeface="Arial" charset="0"/>
              </a:rPr>
              <a:t>reminders</a:t>
            </a:r>
          </a:p>
          <a:p>
            <a:pPr lvl="1"/>
            <a:r>
              <a:rPr lang="en-US" dirty="0" smtClean="0">
                <a:latin typeface="Arial" charset="0"/>
              </a:rPr>
              <a:t>Lecture Tuesday, not Monday (Columbus Day)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 smtClean="0">
                <a:latin typeface="Arial" charset="0"/>
              </a:rPr>
              <a:t>5 due 10/</a:t>
            </a:r>
            <a:r>
              <a:rPr lang="en-US" dirty="0" smtClean="0">
                <a:latin typeface="Arial" charset="0"/>
              </a:rPr>
              <a:t>19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err="1" smtClean="0">
                <a:latin typeface="Arial" charset="0"/>
              </a:rPr>
              <a:t>Dropbox</a:t>
            </a:r>
            <a:r>
              <a:rPr lang="en-US" dirty="0" smtClean="0">
                <a:latin typeface="Arial" charset="0"/>
              </a:rPr>
              <a:t> folder invites sent; contact Dr. Geiger re: issues</a:t>
            </a:r>
          </a:p>
          <a:p>
            <a:pPr lvl="1"/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: P1 due today, P2 due Friday, 10/16</a:t>
            </a:r>
          </a:p>
          <a:p>
            <a:pPr lvl="2"/>
            <a:r>
              <a:rPr lang="en-US" dirty="0" smtClean="0">
                <a:latin typeface="Arial" charset="0"/>
              </a:rPr>
              <a:t>Fix file and upload to </a:t>
            </a:r>
            <a:r>
              <a:rPr lang="en-US" dirty="0" err="1" smtClean="0">
                <a:latin typeface="Arial" charset="0"/>
              </a:rPr>
              <a:t>Dropbox</a:t>
            </a:r>
            <a:r>
              <a:rPr lang="en-US" dirty="0" smtClean="0">
                <a:latin typeface="Arial" charset="0"/>
              </a:rPr>
              <a:t> folder</a:t>
            </a:r>
          </a:p>
          <a:p>
            <a:pPr lvl="2"/>
            <a:r>
              <a:rPr lang="en-US" u="sng" dirty="0" smtClean="0">
                <a:latin typeface="Arial" charset="0"/>
              </a:rPr>
              <a:t>Please do not change file name</a:t>
            </a:r>
          </a:p>
          <a:p>
            <a:pPr lvl="2"/>
            <a:r>
              <a:rPr lang="en-US" u="sng" dirty="0" smtClean="0">
                <a:latin typeface="Arial" charset="0"/>
              </a:rPr>
              <a:t>E-mail Dr. Geiger to say that you have resubmitted program</a:t>
            </a:r>
          </a:p>
          <a:p>
            <a:r>
              <a:rPr lang="en-US" dirty="0" smtClean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Functions</a:t>
            </a: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>
                <a:latin typeface="Arial" charset="0"/>
              </a:rPr>
              <a:t>More function examples</a:t>
            </a:r>
          </a:p>
          <a:p>
            <a:pPr lvl="1"/>
            <a:r>
              <a:rPr lang="en-US" dirty="0">
                <a:latin typeface="Arial" charset="0"/>
              </a:rPr>
              <a:t>Pointers</a:t>
            </a:r>
          </a:p>
          <a:p>
            <a:pPr lvl="1"/>
            <a:r>
              <a:rPr lang="en-US" dirty="0">
                <a:latin typeface="Arial" charset="0"/>
              </a:rPr>
              <a:t>Pass by address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57F6D4-E118-3C4A-B3E4-4EB5EE0BC73B}" type="datetime1">
              <a:rPr lang="en-US" sz="1200">
                <a:latin typeface="Garamond" charset="0"/>
              </a:rPr>
              <a:pPr eaLnBrk="1" hangingPunct="1"/>
              <a:t>10/9/15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E4F1E5-9DBB-0F48-8A00-2E01B860F026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Used to break programs into smaller pieces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Useful when code sequences repeated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Functions have: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An optional 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return value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 name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Optional 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arguments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Must be </a:t>
            </a:r>
            <a:r>
              <a:rPr lang="en-US" sz="2600" dirty="0">
                <a:solidFill>
                  <a:srgbClr val="0000FF"/>
                </a:solidFill>
                <a:latin typeface="Arial" charset="0"/>
              </a:rPr>
              <a:t>prototyped</a:t>
            </a:r>
            <a:r>
              <a:rPr lang="en-US" sz="2600" dirty="0">
                <a:latin typeface="Arial" charset="0"/>
              </a:rPr>
              <a:t> or written completely prior to </a:t>
            </a:r>
            <a:r>
              <a:rPr lang="en-US" sz="2600" dirty="0" smtClean="0">
                <a:latin typeface="Arial" charset="0"/>
              </a:rPr>
              <a:t>use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Preferred method: prototypes in header file, function definitions in one source file, main function in separate source file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We’ve discussed arguments passed by value:</a:t>
            </a:r>
            <a:endParaRPr lang="en-US" sz="26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Copy of </a:t>
            </a:r>
            <a:r>
              <a:rPr lang="en-US" sz="2200" dirty="0">
                <a:latin typeface="Arial" charset="0"/>
              </a:rPr>
              <a:t>argument is sent to function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Arguments cannot be modified outside </a:t>
            </a:r>
            <a:r>
              <a:rPr lang="en-US" sz="2300" dirty="0" smtClean="0">
                <a:latin typeface="Arial" charset="0"/>
              </a:rPr>
              <a:t>function</a:t>
            </a:r>
            <a:endParaRPr lang="en-US" sz="2300" dirty="0">
              <a:latin typeface="Arial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5BFCD0-3419-CA44-9A8B-5289E78014C3}" type="datetime1">
              <a:rPr lang="en-US" sz="1200">
                <a:latin typeface="Garamond" charset="0"/>
              </a:rPr>
              <a:pPr eaLnBrk="1" hangingPunct="1"/>
              <a:t>10/9/15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28C69D-21A6-5B44-AF49-96401AB28077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389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Writing functions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Write a function that:</a:t>
            </a:r>
          </a:p>
          <a:p>
            <a:pPr lvl="1"/>
            <a:r>
              <a:rPr lang="en-US" dirty="0" smtClean="0">
                <a:latin typeface="Arial" charset="0"/>
              </a:rPr>
              <a:t>Takes an </a:t>
            </a:r>
            <a:r>
              <a:rPr lang="en-US" u="sng" dirty="0" smtClean="0">
                <a:latin typeface="Arial" charset="0"/>
              </a:rPr>
              <a:t>integer</a:t>
            </a:r>
            <a:r>
              <a:rPr lang="en-US" dirty="0" smtClean="0">
                <a:latin typeface="Arial" charset="0"/>
              </a:rPr>
              <a:t>, length, as an argument and prints a series of “length” dashes on a single line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Reads </a:t>
            </a:r>
            <a:r>
              <a:rPr lang="en-US" dirty="0">
                <a:latin typeface="Arial" charset="0"/>
              </a:rPr>
              <a:t>an </a:t>
            </a:r>
            <a:r>
              <a:rPr lang="en-US" u="sng" dirty="0">
                <a:latin typeface="Arial" charset="0"/>
              </a:rPr>
              <a:t>integer</a:t>
            </a:r>
            <a:r>
              <a:rPr lang="en-US" dirty="0">
                <a:latin typeface="Arial" charset="0"/>
              </a:rPr>
              <a:t> value from the console input and returns 1 if the value is even, 0 if it’s odd</a:t>
            </a:r>
          </a:p>
          <a:p>
            <a:pPr lvl="1"/>
            <a:r>
              <a:rPr lang="en-US" dirty="0">
                <a:latin typeface="Arial" charset="0"/>
              </a:rPr>
              <a:t>Takes four </a:t>
            </a:r>
            <a:r>
              <a:rPr lang="en-US" u="sng" dirty="0">
                <a:latin typeface="Arial" charset="0"/>
              </a:rPr>
              <a:t>double-precision</a:t>
            </a:r>
            <a:r>
              <a:rPr lang="en-US" dirty="0">
                <a:latin typeface="Arial" charset="0"/>
              </a:rPr>
              <a:t> numbers as arguments and returns their average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71B126-9E0C-B541-96CE-62C1AF9252FE}" type="datetime1">
              <a:rPr lang="en-US" sz="1200">
                <a:latin typeface="Garamond" charset="0"/>
              </a:rPr>
              <a:pPr eaLnBrk="1" hangingPunct="1"/>
              <a:t>10/9/15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584C16-227E-F742-B88E-734FA6805BFD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Write a function that: </a:t>
            </a:r>
            <a:r>
              <a:rPr lang="en-US" dirty="0" smtClean="0">
                <a:latin typeface="Arial" charset="0"/>
              </a:rPr>
              <a:t>Takes an </a:t>
            </a:r>
            <a:r>
              <a:rPr lang="en-US" u="sng" dirty="0" smtClean="0">
                <a:latin typeface="Arial" charset="0"/>
              </a:rPr>
              <a:t>integer</a:t>
            </a:r>
            <a:r>
              <a:rPr lang="en-US" dirty="0" smtClean="0">
                <a:latin typeface="Arial" charset="0"/>
              </a:rPr>
              <a:t>, length, as an argument and prints a series of “length” dashes on a single line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void </a:t>
            </a:r>
            <a:r>
              <a:rPr lang="en-US" b="1" dirty="0" err="1">
                <a:latin typeface="Courier New" charset="0"/>
                <a:cs typeface="Courier New" charset="0"/>
              </a:rPr>
              <a:t>printLine</a:t>
            </a:r>
            <a:r>
              <a:rPr lang="en-US" b="1" dirty="0" smtClean="0">
                <a:latin typeface="Courier New" charset="0"/>
                <a:cs typeface="Courier New" charset="0"/>
              </a:rPr>
              <a:t>(</a:t>
            </a:r>
            <a:r>
              <a:rPr lang="en-US" b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b="1" dirty="0" smtClean="0">
                <a:latin typeface="Courier New" charset="0"/>
                <a:cs typeface="Courier New" charset="0"/>
              </a:rPr>
              <a:t> length) </a:t>
            </a:r>
            <a:r>
              <a:rPr lang="en-US" b="1" dirty="0">
                <a:latin typeface="Courier New" charset="0"/>
                <a:cs typeface="Courier New" charset="0"/>
              </a:rPr>
              <a:t>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for (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 = 0;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 &lt; </a:t>
            </a:r>
            <a:r>
              <a:rPr lang="en-US" b="1" dirty="0" smtClean="0">
                <a:latin typeface="Courier New" charset="0"/>
                <a:cs typeface="Courier New" charset="0"/>
              </a:rPr>
              <a:t>length;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++)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	</a:t>
            </a:r>
            <a:r>
              <a:rPr lang="en-US" b="1" dirty="0" err="1">
                <a:latin typeface="Courier New" charset="0"/>
                <a:cs typeface="Courier New" charset="0"/>
              </a:rPr>
              <a:t>printf</a:t>
            </a:r>
            <a:r>
              <a:rPr lang="en-US" b="1" dirty="0">
                <a:latin typeface="Courier New" charset="0"/>
                <a:cs typeface="Courier New" charset="0"/>
              </a:rPr>
              <a:t>(</a:t>
            </a:r>
            <a:r>
              <a:rPr lang="ja-JP" altLang="en-US" b="1" dirty="0">
                <a:latin typeface="Courier New" charset="0"/>
                <a:cs typeface="Courier New" charset="0"/>
              </a:rPr>
              <a:t>“</a:t>
            </a:r>
            <a:r>
              <a:rPr lang="en-US" altLang="ja-JP" b="1" dirty="0">
                <a:latin typeface="Courier New" charset="0"/>
                <a:cs typeface="Courier New" charset="0"/>
              </a:rPr>
              <a:t>-</a:t>
            </a:r>
            <a:r>
              <a:rPr lang="ja-JP" altLang="en-US" b="1" dirty="0">
                <a:latin typeface="Courier New" charset="0"/>
                <a:cs typeface="Courier New" charset="0"/>
              </a:rPr>
              <a:t>”</a:t>
            </a:r>
            <a:r>
              <a:rPr lang="en-US" altLang="ja-JP" b="1" dirty="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07D78A-561C-EF4A-99BC-17ADBDD083B8}" type="datetime1">
              <a:rPr lang="en-US" sz="1200">
                <a:latin typeface="Garamond" charset="0"/>
              </a:rPr>
              <a:pPr eaLnBrk="1" hangingPunct="1"/>
              <a:t>10/9/15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340EDFB-CCAB-5846-AF4C-C5DE0290D5F2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(cont.)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80000"/>
              </a:lnSpc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sz="2400">
                <a:latin typeface="Arial" charset="0"/>
              </a:rPr>
              <a:t>Write a function that: reads an </a:t>
            </a:r>
            <a:r>
              <a:rPr lang="en-US" sz="2400" u="sng">
                <a:latin typeface="Arial" charset="0"/>
              </a:rPr>
              <a:t>integer</a:t>
            </a:r>
            <a:r>
              <a:rPr lang="en-US" sz="2400">
                <a:latin typeface="Arial" charset="0"/>
              </a:rPr>
              <a:t> value from the console input and returns 1 if the value is even, 0 if it</a:t>
            </a:r>
            <a:r>
              <a:rPr lang="ja-JP" altLang="en-US" sz="2400">
                <a:latin typeface="Arial" charset="0"/>
              </a:rPr>
              <a:t>’</a:t>
            </a:r>
            <a:r>
              <a:rPr lang="en-US" altLang="ja-JP" sz="2400">
                <a:latin typeface="Arial" charset="0"/>
              </a:rPr>
              <a:t>s odd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int checkEvenOdd()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int value;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scanf(</a:t>
            </a:r>
            <a:r>
              <a:rPr lang="ja-JP" altLang="en-US" sz="2800" b="1">
                <a:latin typeface="Courier New" charset="0"/>
                <a:cs typeface="Courier New" charset="0"/>
              </a:rPr>
              <a:t>“</a:t>
            </a:r>
            <a:r>
              <a:rPr lang="en-US" altLang="ja-JP" sz="2800" b="1">
                <a:latin typeface="Courier New" charset="0"/>
                <a:cs typeface="Courier New" charset="0"/>
              </a:rPr>
              <a:t>%d</a:t>
            </a:r>
            <a:r>
              <a:rPr lang="ja-JP" altLang="en-US" sz="2800" b="1">
                <a:latin typeface="Courier New" charset="0"/>
                <a:cs typeface="Courier New" charset="0"/>
              </a:rPr>
              <a:t>”</a:t>
            </a:r>
            <a:r>
              <a:rPr lang="en-US" altLang="ja-JP" sz="2800" b="1">
                <a:latin typeface="Courier New" charset="0"/>
                <a:cs typeface="Courier New" charset="0"/>
              </a:rPr>
              <a:t>, &amp;value);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if ((value % 2) == 0)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return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else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DF6091-AFE1-0443-9787-E1211DD31E47}" type="datetime1">
              <a:rPr lang="en-US" sz="1200">
                <a:latin typeface="Garamond" charset="0"/>
              </a:rPr>
              <a:pPr eaLnBrk="1" hangingPunct="1"/>
              <a:t>10/9/15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3CB1AC-8C64-F546-9AC7-257D01240E8C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(cont)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>
                <a:latin typeface="Arial" charset="0"/>
              </a:rPr>
              <a:t>Write a function that: takes four </a:t>
            </a:r>
            <a:r>
              <a:rPr lang="en-US" u="sng">
                <a:latin typeface="Arial" charset="0"/>
              </a:rPr>
              <a:t>double-precision</a:t>
            </a:r>
            <a:r>
              <a:rPr lang="en-US">
                <a:latin typeface="Arial" charset="0"/>
              </a:rPr>
              <a:t> numbers as arguments and returns their average</a:t>
            </a:r>
          </a:p>
          <a:p>
            <a:pPr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double avgFour(double a, double b,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				double c, double d)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return (a + b + c + d) / 4.0;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}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970D0C-567F-6B43-9A39-3A1CC4B95D17}" type="datetime1">
              <a:rPr lang="en-US" sz="1200">
                <a:latin typeface="Garamond" charset="0"/>
              </a:rPr>
              <a:pPr eaLnBrk="1" hangingPunct="1"/>
              <a:t>10/9/15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7F0D360-0832-184B-B5A4-554EC371029C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smtClean="0">
                <a:latin typeface="Arial" charset="0"/>
              </a:rPr>
              <a:t>Pointers </a:t>
            </a:r>
            <a:r>
              <a:rPr lang="en-US" dirty="0" smtClean="0">
                <a:latin typeface="Arial" charset="0"/>
              </a:rPr>
              <a:t>(Tuesday, 10/13)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 smtClean="0">
                <a:latin typeface="Arial" charset="0"/>
              </a:rPr>
              <a:t>Lecture Tuesday, not Monday (Columbus Day)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 smtClean="0">
                <a:latin typeface="Arial" charset="0"/>
              </a:rPr>
              <a:t>5 due 10/</a:t>
            </a:r>
            <a:r>
              <a:rPr lang="en-US" dirty="0" smtClean="0">
                <a:latin typeface="Arial" charset="0"/>
              </a:rPr>
              <a:t>19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err="1" smtClean="0">
                <a:latin typeface="Arial" charset="0"/>
              </a:rPr>
              <a:t>Dropbox</a:t>
            </a:r>
            <a:r>
              <a:rPr lang="en-US" dirty="0" smtClean="0">
                <a:latin typeface="Arial" charset="0"/>
              </a:rPr>
              <a:t> folder invites sent; contact Dr. Geiger re: issues</a:t>
            </a:r>
          </a:p>
          <a:p>
            <a:pPr lvl="1"/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: P1 due today, P2 due Friday, 10/16</a:t>
            </a:r>
          </a:p>
          <a:p>
            <a:pPr lvl="2"/>
            <a:r>
              <a:rPr lang="en-US" dirty="0" smtClean="0">
                <a:latin typeface="Arial" charset="0"/>
              </a:rPr>
              <a:t>Fix file and upload to </a:t>
            </a:r>
            <a:r>
              <a:rPr lang="en-US" dirty="0" err="1" smtClean="0">
                <a:latin typeface="Arial" charset="0"/>
              </a:rPr>
              <a:t>Dropbox</a:t>
            </a:r>
            <a:r>
              <a:rPr lang="en-US" dirty="0" smtClean="0">
                <a:latin typeface="Arial" charset="0"/>
              </a:rPr>
              <a:t> folder</a:t>
            </a:r>
          </a:p>
          <a:p>
            <a:pPr lvl="2"/>
            <a:r>
              <a:rPr lang="en-US" u="sng" dirty="0" smtClean="0">
                <a:latin typeface="Arial" charset="0"/>
              </a:rPr>
              <a:t>Please do not change file name</a:t>
            </a:r>
          </a:p>
          <a:p>
            <a:pPr lvl="2"/>
            <a:r>
              <a:rPr lang="en-US" u="sng" dirty="0" smtClean="0">
                <a:latin typeface="Arial" charset="0"/>
              </a:rPr>
              <a:t>E-mail Dr. Geiger to say that you have resubmitted program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9309AD-AC2B-1E40-9066-B4246122F462}" type="datetime1">
              <a:rPr lang="en-US" sz="1200">
                <a:latin typeface="Garamond" charset="0"/>
              </a:rPr>
              <a:pPr eaLnBrk="1" hangingPunct="1"/>
              <a:t>10/9/15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16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E786FF6-CB58-D24D-88A8-2536B12589EF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8336</TotalTime>
  <Words>482</Words>
  <Application>Microsoft Macintosh PowerPoint</Application>
  <PresentationFormat>On-screen Show (4:3)</PresentationFormat>
  <Paragraphs>99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Edge</vt:lpstr>
      <vt:lpstr>16.216 ECE Application Programming</vt:lpstr>
      <vt:lpstr>Lecture outline</vt:lpstr>
      <vt:lpstr>Review: functions</vt:lpstr>
      <vt:lpstr>Example: Writing functions</vt:lpstr>
      <vt:lpstr>Example solutions</vt:lpstr>
      <vt:lpstr>Example solutions (cont.)</vt:lpstr>
      <vt:lpstr>Example solutions (cont)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1600</cp:revision>
  <dcterms:created xsi:type="dcterms:W3CDTF">2006-04-03T05:03:01Z</dcterms:created>
  <dcterms:modified xsi:type="dcterms:W3CDTF">2015-10-09T22:57:29Z</dcterms:modified>
</cp:coreProperties>
</file>