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422" r:id="rId3"/>
    <p:sldId id="556" r:id="rId4"/>
    <p:sldId id="557" r:id="rId5"/>
    <p:sldId id="559" r:id="rId6"/>
    <p:sldId id="560" r:id="rId7"/>
    <p:sldId id="561" r:id="rId8"/>
    <p:sldId id="562" r:id="rId9"/>
    <p:sldId id="567" r:id="rId10"/>
    <p:sldId id="565" r:id="rId11"/>
    <p:sldId id="447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0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4E54F-00AE-7D41-815E-3AA407FFCCE7}" type="datetime1">
              <a:rPr lang="en-US" smtClean="0"/>
              <a:t>10/3/16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AF818-201B-7B47-B600-B86F12C7F677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1A91B-262D-3940-8112-F401D332CDCB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53056B-FDC4-F64D-80AD-2BD3AD60B3EA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B73FD-F763-0143-9103-3C1B826651DD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951A6-DDC4-E74A-B12D-E27E57A4EB95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BAA39-0AD9-8B40-92D3-B9B5A4974197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836C80-1DC3-C341-9B76-54546C92ADAB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728F-F580-0946-B0A4-9221C7895AA7}" type="datetime1">
              <a:rPr lang="en-US" smtClean="0"/>
              <a:t>10/3/16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456ED-78D8-724C-A9F5-C107FE79218F}" type="datetime1">
              <a:rPr lang="en-US" smtClean="0"/>
              <a:t>10/3/16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412B6-A7A9-4342-BCCC-7B22A6FC7106}" type="datetime1">
              <a:rPr lang="en-US" smtClean="0"/>
              <a:t>10/3/16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F8411-3380-D341-A383-5A7D96525CDC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483AA-D6C3-C242-8342-D3A9145B32BC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882ACA1-39BE-6C43-82AB-138DC62DC547}" type="datetime1">
              <a:rPr lang="en-US" smtClean="0"/>
              <a:t>10/3/16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Loops and </a:t>
            </a:r>
            <a:r>
              <a:rPr lang="en-US" dirty="0" smtClean="0">
                <a:latin typeface="Arial" charset="0"/>
              </a:rPr>
              <a:t>conditionals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 dirty="0">
                <a:latin typeface="Arial" charset="0"/>
              </a:rPr>
              <a:t>“</a:t>
            </a:r>
            <a:r>
              <a:rPr lang="en-US" altLang="ja-JP" sz="2300" dirty="0">
                <a:latin typeface="Arial" charset="0"/>
              </a:rPr>
              <a:t>Correctness</a:t>
            </a:r>
            <a:r>
              <a:rPr lang="ja-JP" altLang="en-US" sz="2300" dirty="0">
                <a:latin typeface="Arial" charset="0"/>
              </a:rPr>
              <a:t>”</a:t>
            </a:r>
            <a:r>
              <a:rPr lang="en-US" altLang="ja-JP" sz="2300" dirty="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Max error == .000001 in </a:t>
            </a:r>
            <a:r>
              <a:rPr lang="en-US" sz="2000" dirty="0" err="1">
                <a:latin typeface="Arial" charset="0"/>
              </a:rPr>
              <a:t>Prog</a:t>
            </a:r>
            <a:r>
              <a:rPr lang="en-US" sz="2000" dirty="0">
                <a:latin typeface="Arial" charset="0"/>
              </a:rPr>
              <a:t>. 4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 = 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&lt;equation based on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 while (</a:t>
            </a:r>
            <a:r>
              <a:rPr lang="en-US" sz="2300" dirty="0" err="1">
                <a:latin typeface="Courier New" charset="0"/>
                <a:cs typeface="Courier New" charset="0"/>
              </a:rPr>
              <a:t>fabs</a:t>
            </a:r>
            <a:r>
              <a:rPr lang="en-US" sz="2300" dirty="0">
                <a:latin typeface="Courier New" charset="0"/>
                <a:cs typeface="Courier New" charset="0"/>
              </a:rPr>
              <a:t>(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–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) &gt; </a:t>
            </a:r>
            <a:r>
              <a:rPr lang="en-US" sz="2300" dirty="0" err="1">
                <a:latin typeface="Courier New" charset="0"/>
                <a:cs typeface="Courier New" charset="0"/>
              </a:rPr>
              <a:t>max_err</a:t>
            </a:r>
            <a:r>
              <a:rPr lang="en-US" sz="23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  <a:cs typeface="Courier New" charset="0"/>
              </a:rPr>
              <a:t>You can</a:t>
            </a:r>
            <a:r>
              <a:rPr lang="ja-JP" altLang="en-US" sz="2300" dirty="0" smtClean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smtClean="0">
                <a:latin typeface="Arial" charset="0"/>
                <a:cs typeface="Courier New" charset="0"/>
              </a:rPr>
              <a:t>t </a:t>
            </a:r>
            <a:r>
              <a:rPr lang="en-US" altLang="ja-JP" sz="2300" dirty="0">
                <a:latin typeface="Arial" charset="0"/>
                <a:cs typeface="Courier New" charset="0"/>
              </a:rPr>
              <a:t>use </a:t>
            </a:r>
            <a:r>
              <a:rPr lang="en-US" altLang="ja-JP" sz="2300" dirty="0">
                <a:latin typeface="Courier New" charset="0"/>
                <a:cs typeface="Courier New" charset="0"/>
              </a:rPr>
              <a:t>&lt;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math.h</a:t>
            </a:r>
            <a:r>
              <a:rPr lang="en-US" altLang="ja-JP" sz="2300" dirty="0">
                <a:latin typeface="Courier New" charset="0"/>
                <a:cs typeface="Courier New" charset="0"/>
              </a:rPr>
              <a:t>&gt;</a:t>
            </a:r>
            <a:r>
              <a:rPr lang="en-US" altLang="ja-JP" sz="2300" dirty="0">
                <a:latin typeface="Arial" charset="0"/>
                <a:cs typeface="Courier New" charset="0"/>
              </a:rPr>
              <a:t>, so you</a:t>
            </a:r>
            <a:r>
              <a:rPr lang="ja-JP" altLang="en-US" sz="2300" dirty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err="1">
                <a:latin typeface="Arial" charset="0"/>
                <a:cs typeface="Courier New" charset="0"/>
              </a:rPr>
              <a:t>ll</a:t>
            </a:r>
            <a:r>
              <a:rPr lang="en-US" altLang="ja-JP" sz="2300" dirty="0">
                <a:latin typeface="Arial" charset="0"/>
                <a:cs typeface="Courier New" charset="0"/>
              </a:rPr>
              <a:t> need your own way of computing absolute value (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fabs</a:t>
            </a:r>
            <a:r>
              <a:rPr lang="en-US" altLang="ja-JP" sz="2300" dirty="0">
                <a:latin typeface="Courier New" charset="0"/>
                <a:cs typeface="Courier New" charset="0"/>
              </a:rPr>
              <a:t>()</a:t>
            </a:r>
            <a:r>
              <a:rPr lang="en-US" altLang="ja-JP" sz="2300" dirty="0">
                <a:latin typeface="Arial" charset="0"/>
                <a:cs typeface="Courier New" charset="0"/>
              </a:rPr>
              <a:t>)</a:t>
            </a:r>
            <a:endParaRPr lang="en-US" sz="2300" dirty="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0FC938-FB32-A44B-A783-4DAC32CA6EAD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For loops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Return exams (Wednesday or Friday)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4 due 10/11</a:t>
            </a:r>
          </a:p>
          <a:p>
            <a:pPr lvl="1"/>
            <a:r>
              <a:rPr lang="en-US" dirty="0">
                <a:latin typeface="Arial" charset="0"/>
              </a:rPr>
              <a:t>TA office hours: T 11-1, Ball 328</a:t>
            </a:r>
          </a:p>
          <a:p>
            <a:pPr lvl="2"/>
            <a:r>
              <a:rPr lang="en-US" dirty="0">
                <a:latin typeface="Arial" charset="0"/>
              </a:rPr>
              <a:t>May add additional hours as term goes on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41E3B6-16F0-A34D-B55D-9DDE40E0660A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due 10/11</a:t>
            </a:r>
          </a:p>
          <a:p>
            <a:pPr lvl="1"/>
            <a:r>
              <a:rPr lang="en-US" dirty="0" smtClean="0">
                <a:latin typeface="Arial" charset="0"/>
              </a:rPr>
              <a:t>TA office hours: T 11-1, Ball 328</a:t>
            </a:r>
          </a:p>
          <a:p>
            <a:pPr lvl="2"/>
            <a:r>
              <a:rPr lang="en-US" dirty="0" smtClean="0">
                <a:latin typeface="Arial" charset="0"/>
              </a:rPr>
              <a:t>May add additional hours as term goes on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Exams to be returned Wednesday or Friday</a:t>
            </a:r>
            <a:endParaRPr lang="en-US" dirty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Today’</a:t>
            </a:r>
            <a:r>
              <a:rPr lang="en-US" altLang="ja-JP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Continue with PE2</a:t>
            </a:r>
            <a:r>
              <a:rPr lang="en-US" dirty="0">
                <a:latin typeface="Arial" charset="0"/>
              </a:rPr>
              <a:t>: Conditionals and while </a:t>
            </a:r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CE56B1-51BB-A940-88E7-DF56204633C4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Today’</a:t>
            </a:r>
            <a:r>
              <a:rPr lang="en-US" altLang="ja-JP" dirty="0" smtClean="0">
                <a:latin typeface="Garamond" charset="0"/>
              </a:rPr>
              <a:t>s </a:t>
            </a:r>
            <a:r>
              <a:rPr lang="en-US" altLang="ja-JP" dirty="0">
                <a:latin typeface="Garamond" charset="0"/>
              </a:rPr>
              <a:t>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</a:t>
            </a:r>
            <a:r>
              <a:rPr lang="en-US" sz="2200" dirty="0" smtClean="0">
                <a:latin typeface="Arial" charset="0"/>
              </a:rPr>
              <a:t>repeat</a:t>
            </a: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Compute and print the factorial of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Compute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, but only if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.</a:t>
            </a:r>
            <a:endParaRPr lang="en-US" altLang="ja-JP" sz="2200" dirty="0">
              <a:solidFill>
                <a:srgbClr val="FF0000"/>
              </a:solidFill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500" dirty="0" smtClean="0">
                <a:solidFill>
                  <a:srgbClr val="FF0000"/>
                </a:solidFill>
                <a:latin typeface="Arial" charset="0"/>
              </a:rPr>
              <a:t>Will cover parts in red in another lecture</a:t>
            </a:r>
            <a:endParaRPr lang="en-US" sz="25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6B02E0-9219-3A42-96C1-417D8B7D1F17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>
                <a:latin typeface="Garamond" charset="0"/>
              </a:rPr>
              <a:t>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ABF35D-E007-C745-B999-1C9022AA9F6D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>
                <a:latin typeface="Garamond" charset="0"/>
              </a:rPr>
              <a:t>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76DC9F-EE72-CC43-AC20-7C69CAF94EF6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BBD4BD-06E7-924D-9FE3-D89071ED2D8C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DB15E3-B65B-174C-902E-3D6EB1670F63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FBC11F-BAA6-D14E-9ED0-BF7E0774D4CA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F99C-9020-8B42-A69C-36EB11CCE049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7675</TotalTime>
  <Words>540</Words>
  <Application>Microsoft Macintosh PowerPoint</Application>
  <PresentationFormat>On-screen Show (4:3)</PresentationFormat>
  <Paragraphs>142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EECE.2160 ECE Application Programming</vt:lpstr>
      <vt:lpstr>Lecture outline</vt:lpstr>
      <vt:lpstr>Today’s program should:</vt:lpstr>
      <vt:lpstr>Review: overall flow</vt:lpstr>
      <vt:lpstr>Review: overall flow (skeleton code)</vt:lpstr>
      <vt:lpstr>Flow charts: reading input</vt:lpstr>
      <vt:lpstr>Discussion: Reading input</vt:lpstr>
      <vt:lpstr>Code: Reading input</vt:lpstr>
      <vt:lpstr>Input errors</vt:lpstr>
      <vt:lpstr>Iterative methods (Program 4)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1585</cp:revision>
  <dcterms:created xsi:type="dcterms:W3CDTF">2006-04-03T05:03:01Z</dcterms:created>
  <dcterms:modified xsi:type="dcterms:W3CDTF">2016-10-04T02:01:54Z</dcterms:modified>
</cp:coreProperties>
</file>