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67" r:id="rId4"/>
    <p:sldId id="565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B27B-0E75-944E-9202-F160B5603E36}" type="datetime1">
              <a:rPr lang="en-US" smtClean="0"/>
              <a:t>10/3/16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89246-B82D-F841-AB4C-8957F66147B8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A9A95-16F5-E949-A227-D431B5B8196C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00AEF-F45B-EC4C-B35E-2409C2E2FF6F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990BB-90C6-584D-AE7E-C89EA5C6C69F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0B078-0CE1-554E-B3AD-558C377F0815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41CC5-A62B-5E4B-9D9D-ED4146BBE332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A363B-79E2-F340-87F1-7A43975FA1F6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7BB46-9FBF-944B-848C-2E29CD0F6848}" type="datetime1">
              <a:rPr lang="en-US" smtClean="0"/>
              <a:t>10/3/16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8131E-C5D8-E34A-9F14-8761AFE9ADA2}" type="datetime1">
              <a:rPr lang="en-US" smtClean="0"/>
              <a:t>10/3/16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E996A-80AE-584A-83D8-45BB9B374B49}" type="datetime1">
              <a:rPr lang="en-US" smtClean="0"/>
              <a:t>10/3/16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C4D79-550C-7F47-AA4C-227A0421E3D8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E84BB-C383-CE46-A6CC-1919E2E13710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3756169-408D-D64D-99FB-2A47C9A0EB76}" type="datetime1">
              <a:rPr lang="en-US" smtClean="0"/>
              <a:t>10/3/16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7F6994-D574-5E46-82E6-0E0AD72C1F1E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06D8A-1279-D44E-BB25-8345BBEB30EF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FE6711-B40E-6449-908E-2F08CDB6AA68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361C5B-3CBC-D543-84D3-CF297B34F229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F20309-50DA-814A-8999-099B2F216C02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12EFAF-54C7-F241-91B2-04D496D2734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14600-2A77-804C-8291-AE0E4AFA012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FD2381-E3C2-8544-8A12-7A7C8052E43D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FBBD7-3E87-C74F-8552-9FA7BEF06A6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58F4E0-7151-B74E-8E02-275E3531B4A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10/11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 smtClean="0">
                <a:latin typeface="Arial" charset="0"/>
              </a:rPr>
              <a:t>May add additional hours as term goes </a:t>
            </a:r>
            <a:r>
              <a:rPr lang="en-US" dirty="0" smtClean="0">
                <a:latin typeface="Arial" charset="0"/>
              </a:rPr>
              <a:t>on</a:t>
            </a:r>
          </a:p>
          <a:p>
            <a:pPr lvl="2"/>
            <a:r>
              <a:rPr lang="en-US" dirty="0" smtClean="0">
                <a:latin typeface="Arial" charset="0"/>
              </a:rPr>
              <a:t>No office hours next Tuesday </a:t>
            </a:r>
            <a:r>
              <a:rPr lang="en-US" smtClean="0">
                <a:latin typeface="Arial" charset="0"/>
              </a:rPr>
              <a:t>(Mon </a:t>
            </a:r>
            <a:r>
              <a:rPr lang="en-US" dirty="0" smtClean="0">
                <a:latin typeface="Arial" charset="0"/>
              </a:rPr>
              <a:t>schedule on Tue)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Exams to be returned </a:t>
            </a:r>
            <a:r>
              <a:rPr lang="en-US" dirty="0" smtClean="0">
                <a:latin typeface="Arial" charset="0"/>
              </a:rPr>
              <a:t>Friday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Program 4 review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2C3957-53E6-A244-A3D6-9BAABF92F98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6D64E8-4DA2-1D40-B035-CFFBFC48B41F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5FF5B3-CD99-8F40-8BF0-E8A99F6A27B2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BA128E-F180-1649-ADBC-2836803D25D7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Return exams 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4 due 10/11</a:t>
            </a:r>
          </a:p>
          <a:p>
            <a:pPr lvl="1"/>
            <a:r>
              <a:rPr lang="en-US" dirty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>
                <a:latin typeface="Arial" charset="0"/>
              </a:rPr>
              <a:t>May add additional hours as term goes on</a:t>
            </a:r>
          </a:p>
          <a:p>
            <a:pPr lvl="2"/>
            <a:r>
              <a:rPr lang="en-US" dirty="0">
                <a:latin typeface="Arial" charset="0"/>
              </a:rPr>
              <a:t>No office hours next Tuesday (</a:t>
            </a:r>
            <a:r>
              <a:rPr lang="en-US" dirty="0" smtClean="0">
                <a:latin typeface="Arial" charset="0"/>
              </a:rPr>
              <a:t>Mon </a:t>
            </a:r>
            <a:r>
              <a:rPr lang="en-US" dirty="0">
                <a:latin typeface="Arial" charset="0"/>
              </a:rPr>
              <a:t>schedule on Tue)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36580-156B-3741-897D-20C54D0D9559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Input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827-E516-A74B-A807-0958D45B2B95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Iterative </a:t>
            </a:r>
            <a:r>
              <a:rPr lang="en-US" dirty="0" smtClean="0">
                <a:latin typeface="Garamond" charset="0"/>
              </a:rPr>
              <a:t>methods (Program 4)</a:t>
            </a:r>
            <a:endParaRPr lang="en-US" dirty="0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A11521-8465-014F-ACD8-F3FF0C05027B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4FCF98-DB76-034B-B527-7820467150A4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1A05CD-E2AF-8242-A190-81D254008A8D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E1122-2C21-614C-AC37-22FD2F61829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71DAEE-20A8-BF4B-8528-EEB73797786F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4719D-8118-234F-8FEF-7047D415919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7678</TotalTime>
  <Words>1065</Words>
  <Application>Microsoft Macintosh PowerPoint</Application>
  <PresentationFormat>On-screen Show (4:3)</PresentationFormat>
  <Paragraphs>290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Input errors</vt:lpstr>
      <vt:lpstr>Review: Iterative methods (Program 4)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1593</cp:revision>
  <dcterms:created xsi:type="dcterms:W3CDTF">2006-04-03T05:03:01Z</dcterms:created>
  <dcterms:modified xsi:type="dcterms:W3CDTF">2016-10-04T02:05:01Z</dcterms:modified>
</cp:coreProperties>
</file>