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0" r:id="rId4"/>
    <p:sldId id="331" r:id="rId5"/>
    <p:sldId id="332" r:id="rId6"/>
    <p:sldId id="333" r:id="rId7"/>
    <p:sldId id="325" r:id="rId8"/>
    <p:sldId id="326" r:id="rId9"/>
    <p:sldId id="327" r:id="rId10"/>
    <p:sldId id="328" r:id="rId11"/>
    <p:sldId id="329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9C5DA-EEDA-A24D-B735-A5F65C18B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0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EE4C28-9D0B-5E47-80EE-9285B743E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0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6F0A8B5-A04D-5248-B622-93C190BE50C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31F68B-68FF-5C4E-B828-4301A69F89E9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773E50-529E-3440-B4B4-F74C239A6D95}" type="slidenum">
              <a:rPr lang="en-US"/>
              <a:pPr/>
              <a:t>3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54D09B-919B-B542-BEBE-E6B7AEA380AD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55EAE-08AB-444D-A235-7EA2D4B40D27}" type="slidenum">
              <a:rPr lang="en-US"/>
              <a:pPr/>
              <a:t>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7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10/26/16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8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68E6E-226F-824E-A3CB-23F26FFC5FC2}" type="datetime1">
              <a:rPr lang="en-US" smtClean="0"/>
              <a:t>10/26/16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93E66-5B51-CF47-BEC2-7DE5DDC59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299AC-596A-E24D-8227-DC0D2C69A2F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D51BB-A63A-0945-B0FA-DA5EE8ADE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02600-4435-9049-B2E9-0E8106B6D793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89C2-FE9A-6C4D-A203-C6F922CE6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42112-4E18-9444-A3F0-8951DC0B2A45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8968A-CA87-E940-8026-D736957D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140D3-0DE9-514A-8197-65C2050AE3AB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0C057-0BFC-C94A-A047-78345824B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CACE1-09EF-3141-9368-2FE6B98C68E4}" type="datetime1">
              <a:rPr lang="en-US" smtClean="0"/>
              <a:t>10/26/16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A9229-DC2C-274B-B2C5-46C730E4A74F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E8FBC-AFAB-8E4F-8B75-DBA20C8AF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65D62-1A00-6241-B7B1-F96F5BA1A067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9AB3D-8E63-3241-BB46-801EB54EA6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4E4C5-6E69-9842-8207-E63055934FC6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BABE1-02E4-6449-8956-88487674B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B2B6C-AC95-7A4B-B013-921EEF2C7EFB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E4CFE-E9BC-5D40-84CA-4EDB41728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4952E-65AF-344D-8660-09C79BA98C65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35274-306A-FB4F-983D-1B37099AD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B4F05-637D-0E4B-9F94-C0D959C4186A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EC950-100A-FD42-AD92-32B6B6569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9F5F2-9780-E649-8E44-9C4D57E4AE6B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3CB1D-A8BF-454A-9131-374B119F7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CE532-3D3A-C242-A86C-287A96D088ED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0A8E0-323C-464A-8556-D13F3B31A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288876-684F-904C-B7D5-E85FA0E55C8F}" type="datetime1">
              <a:rPr lang="en-US" smtClean="0"/>
              <a:t>10/26/16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BEF1DF5-DDEB-9744-B350-600C4FB93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  <p:sldLayoutId id="2147484922" r:id="rId13"/>
    <p:sldLayoutId id="214748492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movf</a:t>
            </a:r>
            <a:r>
              <a:rPr lang="en-US" sz="1900" dirty="0">
                <a:latin typeface="Arial" charset="0"/>
              </a:rPr>
              <a:t>	a,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sublw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 smtClean="0">
                <a:latin typeface="Arial" charset="0"/>
              </a:rPr>
              <a:t>0x1A</a:t>
            </a:r>
            <a:r>
              <a:rPr lang="en-US" sz="1900" dirty="0">
                <a:latin typeface="Arial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</a:t>
            </a:r>
            <a:r>
              <a:rPr lang="en-US" sz="19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0x1A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– a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btfsc</a:t>
            </a:r>
            <a:r>
              <a:rPr lang="en-US" sz="1900" dirty="0">
                <a:latin typeface="Arial" charset="0"/>
              </a:rPr>
              <a:t>	STATUS, Z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L1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solidFill>
                  <a:srgbClr val="FF0000"/>
                </a:solidFill>
                <a:latin typeface="Arial" charset="0"/>
                <a:sym typeface="Wingdings" charset="0"/>
              </a:rPr>
              <a:t>Goto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 L1 if result == 0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	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incf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goto</a:t>
            </a:r>
            <a:r>
              <a:rPr lang="en-US" sz="1900" dirty="0">
                <a:latin typeface="Arial" charset="0"/>
              </a:rPr>
              <a:t>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decf</a:t>
            </a:r>
            <a:r>
              <a:rPr lang="en-US" sz="1900" dirty="0">
                <a:latin typeface="Arial" charset="0"/>
              </a:rPr>
              <a:t>	b, W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 dirty="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</a:rPr>
              <a:t>	</a:t>
            </a:r>
            <a:r>
              <a:rPr lang="en-US" sz="1900" dirty="0" err="1">
                <a:latin typeface="Arial" charset="0"/>
              </a:rPr>
              <a:t>movwf</a:t>
            </a:r>
            <a:r>
              <a:rPr lang="en-US" sz="1900" dirty="0">
                <a:latin typeface="Arial" charset="0"/>
              </a:rPr>
              <a:t>	a		</a:t>
            </a: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 dirty="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 dirty="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F68F1-5B5D-F04F-9C6D-7DD1E4E63C9D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if (a == </a:t>
            </a:r>
            <a:r>
              <a:rPr lang="en-US" sz="1900" b="1" dirty="0" smtClean="0">
                <a:solidFill>
                  <a:srgbClr val="0000CC"/>
                </a:solidFill>
              </a:rPr>
              <a:t>0x1A)</a:t>
            </a:r>
            <a:endParaRPr lang="en-US" sz="1900" b="1" dirty="0">
              <a:solidFill>
                <a:srgbClr val="0000CC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dirty="0">
                <a:solidFill>
                  <a:srgbClr val="0000CC"/>
                </a:solidFill>
              </a:rPr>
              <a:t>     a = b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59CBF8-846B-F949-9026-CB0C6CD33426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6 due 2:00 PM, 11/2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Friday, 11/4</a:t>
            </a:r>
          </a:p>
          <a:p>
            <a:pPr lvl="2"/>
            <a:r>
              <a:rPr lang="en-US" dirty="0">
                <a:latin typeface="Arial" charset="0"/>
              </a:rPr>
              <a:t>Covers material through today</a:t>
            </a: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>
                <a:latin typeface="Arial" charset="0"/>
              </a:rPr>
              <a:t>Will have to work in groups (3 students preferred size)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4BC57E-F648-7E4C-B526-12324D26F4C3}" type="datetime1">
              <a:rPr lang="en-US" sz="1200" smtClean="0">
                <a:latin typeface="Garamond" charset="0"/>
              </a:rPr>
              <a:t>10/26/16</a:t>
            </a:fld>
            <a:endParaRPr lang="en-US" sz="1200" dirty="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8E9DFA-AEE9-8144-AB71-E22A01DD55E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6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2:00 PM, 11/2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Friday, 11/</a:t>
            </a:r>
            <a:r>
              <a:rPr lang="en-US" dirty="0" smtClean="0">
                <a:latin typeface="Arial" charset="0"/>
              </a:rPr>
              <a:t>4</a:t>
            </a:r>
          </a:p>
          <a:p>
            <a:pPr lvl="2"/>
            <a:r>
              <a:rPr lang="en-US" dirty="0" smtClean="0">
                <a:latin typeface="Arial" charset="0"/>
              </a:rPr>
              <a:t>Covers material through today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Multi-bit manipulation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Shift/rotate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with PIC instruction set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FE8571-72AC-7848-9D26-7945B96BD3DA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22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F5087-7A75-5240-8880-58D17236F67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B8A958-F5CD-AB4B-942F-310576C9895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Multi-bit Manipulation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15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F8C37A-B427-9F46-BC82-3D3B074A6EB8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609F-2E23-FD4A-B427-839FEB99C72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Review: Shift/Rotate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71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39BF23-620E-D54E-B9EC-327D6B34AA3B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518350-A4B4-B34E-9C4A-AFBBE36FDC84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Before 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A51C67-AD9F-C74C-9A6C-4BC8BB3DCB9D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6F451A-B816-644D-BD50-7CC88947D50D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2C940C-E334-8142-A709-659490CD6E3A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0x1A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DD0DA0-16B9-BA45-8CC2-64D2DD8A3DB6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22</a:t>
            </a:r>
            <a:endParaRPr lang="en-US"/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11141</TotalTime>
  <Words>473</Words>
  <Application>Microsoft Macintosh PowerPoint</Application>
  <PresentationFormat>On-screen Show (4:3)</PresentationFormat>
  <Paragraphs>244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EECE.3170 Microprocessor Systems Design I</vt:lpstr>
      <vt:lpstr>Lecture outline</vt:lpstr>
      <vt:lpstr>Review: Multi-bit Manipulation</vt:lpstr>
      <vt:lpstr>Review: 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1796</cp:revision>
  <dcterms:created xsi:type="dcterms:W3CDTF">2006-04-03T05:03:01Z</dcterms:created>
  <dcterms:modified xsi:type="dcterms:W3CDTF">2016-10-26T13:50:28Z</dcterms:modified>
</cp:coreProperties>
</file>