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1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80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9EB6-0954-D94C-8B8F-EB145D5A8C96}" type="datetime1">
              <a:rPr lang="en-US" smtClean="0"/>
              <a:t>10/20/16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A315-5B97-764A-8A02-58D70D624B42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62DC-707B-EB4F-A624-00F478714D1A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B1440-EB16-2E49-AA64-50E352FAB771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E5B71-81A1-B246-81AE-2EB871B85268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FF470-AEC2-0944-8CD2-3D73550373A8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03D45-52A0-9248-B524-EEAE977178F4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5B01-125C-DB46-B0F7-E193FE283B86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039D0-72D7-1E47-AEC7-0FDA425BE086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59C8-E419-0E46-99B2-BC718434F497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FC18-C707-D243-B38B-0F90F115C29B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590E-5D85-264C-B790-170E86129B86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8B6B2-17EF-4A49-BD38-2747DDD9D4BA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CD34D5D-139C-004F-B391-C203ACB5748F}" type="datetime1">
              <a:rPr lang="en-US" smtClean="0"/>
              <a:t>10/20/16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09DB7A-6062-8948-B3CD-C7A06CEFCE9A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E1032B-EACC-1444-AC60-E6DD18D42CD1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2BBA99-E3E7-C44C-AA7B-5BC5AF64EA0E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CBBA05-4D53-D04D-94F7-B6EEC484FD89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BEA2B5-2476-9A47-8ED6-AAF3EA6693C4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D05E74-5E98-B746-8571-58424243DE67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 </a:t>
            </a:r>
            <a:r>
              <a:rPr lang="en-US" dirty="0">
                <a:latin typeface="Arial" charset="0"/>
              </a:rPr>
              <a:t>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TBD</a:t>
            </a:r>
          </a:p>
          <a:p>
            <a:pPr lvl="1"/>
            <a:r>
              <a:rPr lang="en-US" dirty="0">
                <a:latin typeface="Arial" charset="0"/>
              </a:rPr>
              <a:t>Program 6 due 11/2</a:t>
            </a:r>
          </a:p>
          <a:p>
            <a:pPr lvl="1"/>
            <a:r>
              <a:rPr lang="en-US">
                <a:latin typeface="Arial" charset="0"/>
              </a:rPr>
              <a:t>Advising period starts today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782C32-D645-7047-82FF-D3CF38586034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TBD</a:t>
            </a:r>
          </a:p>
          <a:p>
            <a:pPr lvl="1"/>
            <a:r>
              <a:rPr lang="en-US" dirty="0" smtClean="0">
                <a:latin typeface="Arial" charset="0"/>
              </a:rPr>
              <a:t>Program 6 </a:t>
            </a:r>
            <a:r>
              <a:rPr lang="en-US" dirty="0" smtClean="0">
                <a:latin typeface="Arial" charset="0"/>
              </a:rPr>
              <a:t>due 11/2</a:t>
            </a:r>
          </a:p>
          <a:p>
            <a:pPr lvl="1"/>
            <a:r>
              <a:rPr lang="en-US" dirty="0" smtClean="0">
                <a:latin typeface="Arial" charset="0"/>
              </a:rPr>
              <a:t>Advising period starts today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arrays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7ECA5D-9BD7-384E-82DC-462CA38BD873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61EE5-1416-1A44-A632-22473B0058CB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B24A59-CE43-0A4C-8A5A-28D21B68192E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7A83A4-961F-0242-8E5C-C2BE7B241B16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72EC8-EF2C-3D41-A8C7-C86B22D20F13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9201-11DC-0845-B231-AEE2ED382735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54C9FE-EB34-AE4F-A1F3-E3559041760C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C98D44-4025-8148-A34B-2754E8F273F3}" type="datetime1">
              <a:rPr lang="en-US" sz="1200" smtClean="0">
                <a:latin typeface="Garamond" charset="0"/>
              </a:rPr>
              <a:t>10/20/16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12852</TotalTime>
  <Words>979</Words>
  <Application>Microsoft Macintosh PowerPoint</Application>
  <PresentationFormat>On-screen Show (4:3)</PresentationFormat>
  <Paragraphs>287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1627</cp:revision>
  <dcterms:created xsi:type="dcterms:W3CDTF">2006-04-03T05:03:01Z</dcterms:created>
  <dcterms:modified xsi:type="dcterms:W3CDTF">2016-10-21T01:10:33Z</dcterms:modified>
</cp:coreProperties>
</file>